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03" r:id="rId3"/>
    <p:sldId id="300" r:id="rId4"/>
    <p:sldId id="302" r:id="rId5"/>
    <p:sldId id="482" r:id="rId6"/>
    <p:sldId id="299" r:id="rId7"/>
    <p:sldId id="301" r:id="rId8"/>
    <p:sldId id="257" r:id="rId9"/>
    <p:sldId id="258" r:id="rId10"/>
    <p:sldId id="483" r:id="rId11"/>
    <p:sldId id="481" r:id="rId12"/>
    <p:sldId id="48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C2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2" d="100"/>
          <a:sy n="62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3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image" Target="../media/image6.png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1AF67A-B012-4EC8-B232-23BA222201BA}" type="doc">
      <dgm:prSet loTypeId="urn:microsoft.com/office/officeart/2008/layout/CircularPictureCallout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015C32-2EDC-464F-82C0-484448762C8E}">
      <dgm:prSet custT="1"/>
      <dgm:spPr>
        <a:solidFill>
          <a:schemeClr val="accent5">
            <a:lumMod val="20000"/>
            <a:lumOff val="80000"/>
          </a:schemeClr>
        </a:solidFill>
      </dgm:spPr>
      <dgm:t>
        <a:bodyPr anchor="ctr"/>
        <a:lstStyle/>
        <a:p>
          <a:r>
            <a:rPr lang="fr-FR" sz="2800" dirty="0"/>
            <a:t>Le seul produit de la nature destiné directement à </a:t>
          </a:r>
          <a:r>
            <a:rPr lang="fr-FR" sz="2800" b="1" dirty="0"/>
            <a:t>nourrir</a:t>
          </a:r>
          <a:endParaRPr lang="ru-RU" sz="2800" dirty="0"/>
        </a:p>
      </dgm:t>
    </dgm:pt>
    <dgm:pt modelId="{BA74ADD3-C2C8-4786-96B1-707FFAF91C3D}" type="parTrans" cxnId="{BA87D0A7-E75E-42EA-B239-0EAE8DD35D04}">
      <dgm:prSet/>
      <dgm:spPr/>
      <dgm:t>
        <a:bodyPr/>
        <a:lstStyle/>
        <a:p>
          <a:endParaRPr lang="ru-RU"/>
        </a:p>
      </dgm:t>
    </dgm:pt>
    <dgm:pt modelId="{57DBD452-980B-469B-913D-298B1C633629}" type="sibTrans" cxnId="{BA87D0A7-E75E-42EA-B239-0EAE8DD35D04}">
      <dgm:prSet/>
      <dgm:spPr>
        <a:blipFill rotWithShape="1">
          <a:blip xmlns:r="http://schemas.openxmlformats.org/officeDocument/2006/relationships" r:embed="rId1"/>
          <a:srcRect/>
          <a:stretch>
            <a:fillRect l="-15000" r="-15000"/>
          </a:stretch>
        </a:blipFill>
      </dgm:spPr>
      <dgm:t>
        <a:bodyPr/>
        <a:lstStyle/>
        <a:p>
          <a:endParaRPr lang="ru-RU"/>
        </a:p>
      </dgm:t>
    </dgm:pt>
    <dgm:pt modelId="{7A4A2079-F7CD-4E0F-8E1A-BAC1EAE66C9D}">
      <dgm:prSet/>
      <dgm:spPr/>
      <dgm:t>
        <a:bodyPr/>
        <a:lstStyle/>
        <a:p>
          <a:endParaRPr lang="ru-RU" dirty="0"/>
        </a:p>
      </dgm:t>
    </dgm:pt>
    <dgm:pt modelId="{64A4E0FD-B002-4FC5-9CCB-12F5EEECB72C}" type="parTrans" cxnId="{2305E0AC-D566-48A1-9813-BD1E991FB3C3}">
      <dgm:prSet/>
      <dgm:spPr/>
      <dgm:t>
        <a:bodyPr/>
        <a:lstStyle/>
        <a:p>
          <a:endParaRPr lang="ru-RU"/>
        </a:p>
      </dgm:t>
    </dgm:pt>
    <dgm:pt modelId="{9370C378-67CE-43C5-8187-51D4588F91F5}" type="sibTrans" cxnId="{2305E0AC-D566-48A1-9813-BD1E991FB3C3}">
      <dgm:prSet/>
      <dgm:spPr/>
      <dgm:t>
        <a:bodyPr/>
        <a:lstStyle/>
        <a:p>
          <a:endParaRPr lang="ru-RU"/>
        </a:p>
      </dgm:t>
    </dgm:pt>
    <dgm:pt modelId="{164E0F17-5B3B-4156-BC2F-732B80439299}">
      <dgm:prSet/>
      <dgm:spPr/>
      <dgm:t>
        <a:bodyPr/>
        <a:lstStyle/>
        <a:p>
          <a:endParaRPr lang="ru-RU" dirty="0"/>
        </a:p>
      </dgm:t>
    </dgm:pt>
    <dgm:pt modelId="{836D10E3-40DB-47E1-A2CE-ABB3522EE9DE}" type="parTrans" cxnId="{0B26372B-2D4C-4297-8382-25A0C5519D54}">
      <dgm:prSet/>
      <dgm:spPr/>
      <dgm:t>
        <a:bodyPr/>
        <a:lstStyle/>
        <a:p>
          <a:endParaRPr lang="ru-RU"/>
        </a:p>
      </dgm:t>
    </dgm:pt>
    <dgm:pt modelId="{D124494F-34A9-4D98-BE38-2E0E6E02036F}" type="sibTrans" cxnId="{0B26372B-2D4C-4297-8382-25A0C5519D54}">
      <dgm:prSet/>
      <dgm:spPr>
        <a:blipFill rotWithShape="1">
          <a:blip xmlns:r="http://schemas.openxmlformats.org/officeDocument/2006/relationships" r:embed="rId2"/>
          <a:srcRect/>
          <a:stretch>
            <a:fillRect l="-11000" r="-11000"/>
          </a:stretch>
        </a:blipFill>
      </dgm:spPr>
      <dgm:t>
        <a:bodyPr/>
        <a:lstStyle/>
        <a:p>
          <a:endParaRPr lang="ru-RU"/>
        </a:p>
      </dgm:t>
    </dgm:pt>
    <dgm:pt modelId="{04782360-3AB7-4737-876B-F2A657F3B7CD}">
      <dgm:prSet/>
      <dgm:spPr/>
      <dgm:t>
        <a:bodyPr/>
        <a:lstStyle/>
        <a:p>
          <a:endParaRPr lang="ru-RU" dirty="0"/>
        </a:p>
      </dgm:t>
    </dgm:pt>
    <dgm:pt modelId="{F7B37F31-816A-441F-AEEF-567B33EC9B79}" type="parTrans" cxnId="{D2137814-4CB3-4D24-AD7B-F87328E48F32}">
      <dgm:prSet/>
      <dgm:spPr/>
      <dgm:t>
        <a:bodyPr/>
        <a:lstStyle/>
        <a:p>
          <a:endParaRPr lang="ru-RU"/>
        </a:p>
      </dgm:t>
    </dgm:pt>
    <dgm:pt modelId="{3EE346C7-589C-45B1-BB8D-EC0B2D76D338}" type="sibTrans" cxnId="{D2137814-4CB3-4D24-AD7B-F87328E48F32}">
      <dgm:prSet/>
      <dgm:spPr>
        <a:blipFill rotWithShape="1">
          <a:blip xmlns:r="http://schemas.openxmlformats.org/officeDocument/2006/relationships" r:embed="rId3"/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721785FB-E282-4CE5-B271-CCB7BE9A1981}">
      <dgm:prSet/>
      <dgm:spPr/>
      <dgm:t>
        <a:bodyPr/>
        <a:lstStyle/>
        <a:p>
          <a:endParaRPr lang="ru-RU" dirty="0"/>
        </a:p>
      </dgm:t>
    </dgm:pt>
    <dgm:pt modelId="{91934F9C-1EFC-4427-96DE-D708E27769B7}" type="parTrans" cxnId="{99F32B54-EFD6-4A38-8F54-185375C410E3}">
      <dgm:prSet/>
      <dgm:spPr/>
      <dgm:t>
        <a:bodyPr/>
        <a:lstStyle/>
        <a:p>
          <a:endParaRPr lang="ru-RU"/>
        </a:p>
      </dgm:t>
    </dgm:pt>
    <dgm:pt modelId="{F2D6E927-3E7E-4220-829B-057E6094F8FA}" type="sibTrans" cxnId="{99F32B54-EFD6-4A38-8F54-185375C410E3}">
      <dgm:prSet/>
      <dgm:spPr>
        <a:blipFill rotWithShape="1">
          <a:blip xmlns:r="http://schemas.openxmlformats.org/officeDocument/2006/relationships" r:embed="rId4"/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4E790F9F-65FF-4F2D-A37F-A995608D0F7A}">
      <dgm:prSet/>
      <dgm:spPr/>
      <dgm:t>
        <a:bodyPr/>
        <a:lstStyle/>
        <a:p>
          <a:endParaRPr lang="ru-RU" dirty="0"/>
        </a:p>
      </dgm:t>
    </dgm:pt>
    <dgm:pt modelId="{343B188E-D684-48F8-B96F-6F1D656A7E8D}" type="parTrans" cxnId="{099F0D40-175C-4F08-BBBC-9FAA66984A1A}">
      <dgm:prSet/>
      <dgm:spPr/>
      <dgm:t>
        <a:bodyPr/>
        <a:lstStyle/>
        <a:p>
          <a:endParaRPr lang="ru-RU"/>
        </a:p>
      </dgm:t>
    </dgm:pt>
    <dgm:pt modelId="{E88DC5C4-4913-4747-91EB-DCCACDE6F46B}" type="sibTrans" cxnId="{099F0D40-175C-4F08-BBBC-9FAA66984A1A}">
      <dgm:prSet/>
      <dgm:spPr>
        <a:blipFill rotWithShape="1">
          <a:blip xmlns:r="http://schemas.openxmlformats.org/officeDocument/2006/relationships" r:embed="rId5"/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8A8F539E-AEAE-44D7-9ED8-27B6E3F0BF2A}">
      <dgm:prSet/>
      <dgm:spPr/>
      <dgm:t>
        <a:bodyPr/>
        <a:lstStyle/>
        <a:p>
          <a:endParaRPr lang="ru-RU" dirty="0"/>
        </a:p>
      </dgm:t>
    </dgm:pt>
    <dgm:pt modelId="{B506677D-A646-4FD9-BB41-E7B0EED9BED7}" type="parTrans" cxnId="{31367CE9-F54A-4EFC-B0D7-606F273D52DA}">
      <dgm:prSet/>
      <dgm:spPr/>
      <dgm:t>
        <a:bodyPr/>
        <a:lstStyle/>
        <a:p>
          <a:endParaRPr lang="ru-RU"/>
        </a:p>
      </dgm:t>
    </dgm:pt>
    <dgm:pt modelId="{F283C023-B9B2-49BA-A757-EACC48171840}" type="sibTrans" cxnId="{31367CE9-F54A-4EFC-B0D7-606F273D52DA}">
      <dgm:prSet/>
      <dgm:spPr>
        <a:blipFill rotWithShape="1">
          <a:blip xmlns:r="http://schemas.openxmlformats.org/officeDocument/2006/relationships" r:embed="rId6"/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C3009A0A-EDAD-4139-AB70-ED5E7AC57FDE}">
      <dgm:prSet/>
      <dgm:spPr/>
      <dgm:t>
        <a:bodyPr/>
        <a:lstStyle/>
        <a:p>
          <a:endParaRPr lang="ru-RU" dirty="0"/>
        </a:p>
      </dgm:t>
    </dgm:pt>
    <dgm:pt modelId="{D9C9C7B9-AD46-4EE4-BF36-13DEC9254B31}" type="parTrans" cxnId="{3F4A5EB6-E640-4989-8C49-0AF5B4A9649F}">
      <dgm:prSet/>
      <dgm:spPr/>
      <dgm:t>
        <a:bodyPr/>
        <a:lstStyle/>
        <a:p>
          <a:endParaRPr lang="ru-RU"/>
        </a:p>
      </dgm:t>
    </dgm:pt>
    <dgm:pt modelId="{14F661BB-A202-4D7C-A503-4032F00BC776}" type="sibTrans" cxnId="{3F4A5EB6-E640-4989-8C49-0AF5B4A9649F}">
      <dgm:prSet/>
      <dgm:spPr>
        <a:blipFill rotWithShape="1">
          <a:blip xmlns:r="http://schemas.openxmlformats.org/officeDocument/2006/relationships" r:embed="rId7"/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CD1D2D8-AC7B-4229-91C1-DE0C0A757F0B}" type="pres">
      <dgm:prSet presAssocID="{FD1AF67A-B012-4EC8-B232-23BA222201BA}" presName="Name0" presStyleCnt="0">
        <dgm:presLayoutVars>
          <dgm:chMax val="7"/>
          <dgm:chPref val="7"/>
          <dgm:dir val="rev"/>
        </dgm:presLayoutVars>
      </dgm:prSet>
      <dgm:spPr/>
    </dgm:pt>
    <dgm:pt modelId="{309A0390-33E0-4A3F-B3B2-2594A6CFC29E}" type="pres">
      <dgm:prSet presAssocID="{FD1AF67A-B012-4EC8-B232-23BA222201BA}" presName="Name1" presStyleCnt="0"/>
      <dgm:spPr/>
    </dgm:pt>
    <dgm:pt modelId="{3939D936-A48C-4339-A1FC-5D6F105C474A}" type="pres">
      <dgm:prSet presAssocID="{57DBD452-980B-469B-913D-298B1C633629}" presName="picture_1" presStyleCnt="0"/>
      <dgm:spPr/>
    </dgm:pt>
    <dgm:pt modelId="{EE9ACD26-B107-4209-986B-D205D6591499}" type="pres">
      <dgm:prSet presAssocID="{57DBD452-980B-469B-913D-298B1C633629}" presName="pictureRepeatNode" presStyleLbl="alignImgPlace1" presStyleIdx="0" presStyleCnt="7" custScaleX="82645" custScaleY="82645"/>
      <dgm:spPr/>
    </dgm:pt>
    <dgm:pt modelId="{4B33E405-7FFF-4AC6-A215-DF543D1FE9A4}" type="pres">
      <dgm:prSet presAssocID="{9B015C32-2EDC-464F-82C0-484448762C8E}" presName="text_1" presStyleLbl="node1" presStyleIdx="0" presStyleCnt="0" custScaleY="59316">
        <dgm:presLayoutVars>
          <dgm:bulletEnabled val="1"/>
        </dgm:presLayoutVars>
      </dgm:prSet>
      <dgm:spPr/>
    </dgm:pt>
    <dgm:pt modelId="{E9FD0154-EBD2-44FD-80BA-0E02C1C9047B}" type="pres">
      <dgm:prSet presAssocID="{F2D6E927-3E7E-4220-829B-057E6094F8FA}" presName="picture_2" presStyleCnt="0"/>
      <dgm:spPr/>
    </dgm:pt>
    <dgm:pt modelId="{8D96BBD8-0726-421A-B652-567280351C9A}" type="pres">
      <dgm:prSet presAssocID="{F2D6E927-3E7E-4220-829B-057E6094F8FA}" presName="pictureRepeatNode" presStyleLbl="alignImgPlace1" presStyleIdx="1" presStyleCnt="7" custScaleX="121000" custScaleY="121000" custLinFactNeighborX="-4388" custLinFactNeighborY="25280"/>
      <dgm:spPr/>
    </dgm:pt>
    <dgm:pt modelId="{86EF185F-8EC4-46D3-AE8D-C6F411C6510B}" type="pres">
      <dgm:prSet presAssocID="{721785FB-E282-4CE5-B271-CCB7BE9A1981}" presName="line_2" presStyleLbl="parChTrans1D1" presStyleIdx="0" presStyleCnt="6"/>
      <dgm:spPr/>
    </dgm:pt>
    <dgm:pt modelId="{DBFA9EC1-C843-401C-B65D-9E3E0D8BF568}" type="pres">
      <dgm:prSet presAssocID="{721785FB-E282-4CE5-B271-CCB7BE9A1981}" presName="textparent_2" presStyleLbl="node1" presStyleIdx="0" presStyleCnt="0"/>
      <dgm:spPr/>
    </dgm:pt>
    <dgm:pt modelId="{AD62CCDA-0613-4043-92BE-F879654E164C}" type="pres">
      <dgm:prSet presAssocID="{721785FB-E282-4CE5-B271-CCB7BE9A1981}" presName="text_2" presStyleLbl="revTx" presStyleIdx="0" presStyleCnt="6">
        <dgm:presLayoutVars>
          <dgm:bulletEnabled val="1"/>
        </dgm:presLayoutVars>
      </dgm:prSet>
      <dgm:spPr/>
    </dgm:pt>
    <dgm:pt modelId="{469FE01E-D8B6-4B62-996D-EC53CB94A296}" type="pres">
      <dgm:prSet presAssocID="{F283C023-B9B2-49BA-A757-EACC48171840}" presName="picture_3" presStyleCnt="0"/>
      <dgm:spPr/>
    </dgm:pt>
    <dgm:pt modelId="{CBC39A7E-4D67-4B57-9039-8F790C7290E4}" type="pres">
      <dgm:prSet presAssocID="{F283C023-B9B2-49BA-A757-EACC48171840}" presName="pictureRepeatNode" presStyleLbl="alignImgPlace1" presStyleIdx="2" presStyleCnt="7" custScaleX="133100" custScaleY="133100" custLinFactNeighborX="4388" custLinFactNeighborY="26330"/>
      <dgm:spPr/>
    </dgm:pt>
    <dgm:pt modelId="{84141D81-B5CF-4EE8-B9DE-E9344A667917}" type="pres">
      <dgm:prSet presAssocID="{8A8F539E-AEAE-44D7-9ED8-27B6E3F0BF2A}" presName="line_3" presStyleLbl="parChTrans1D1" presStyleIdx="1" presStyleCnt="6"/>
      <dgm:spPr/>
    </dgm:pt>
    <dgm:pt modelId="{FC67080D-47DB-4648-979F-AEC42066F3D0}" type="pres">
      <dgm:prSet presAssocID="{8A8F539E-AEAE-44D7-9ED8-27B6E3F0BF2A}" presName="textparent_3" presStyleLbl="node1" presStyleIdx="0" presStyleCnt="0"/>
      <dgm:spPr/>
    </dgm:pt>
    <dgm:pt modelId="{F491217B-3065-4F56-9B9F-4D9EFC15A415}" type="pres">
      <dgm:prSet presAssocID="{8A8F539E-AEAE-44D7-9ED8-27B6E3F0BF2A}" presName="text_3" presStyleLbl="revTx" presStyleIdx="1" presStyleCnt="6">
        <dgm:presLayoutVars>
          <dgm:bulletEnabled val="1"/>
        </dgm:presLayoutVars>
      </dgm:prSet>
      <dgm:spPr/>
    </dgm:pt>
    <dgm:pt modelId="{0B00A095-FFB5-4F70-AA0E-2B536E122DDA}" type="pres">
      <dgm:prSet presAssocID="{E88DC5C4-4913-4747-91EB-DCCACDE6F46B}" presName="picture_4" presStyleCnt="0"/>
      <dgm:spPr/>
    </dgm:pt>
    <dgm:pt modelId="{5A97D9C4-BBC1-4667-A3DB-F7E70949AB99}" type="pres">
      <dgm:prSet presAssocID="{E88DC5C4-4913-4747-91EB-DCCACDE6F46B}" presName="pictureRepeatNode" presStyleLbl="alignImgPlace1" presStyleIdx="3" presStyleCnt="7" custScaleX="121000" custScaleY="121000" custLinFactNeighborX="-10970" custLinFactNeighborY="33146"/>
      <dgm:spPr/>
    </dgm:pt>
    <dgm:pt modelId="{B5944743-FC55-4D63-B1DD-4EBAC7AA1953}" type="pres">
      <dgm:prSet presAssocID="{4E790F9F-65FF-4F2D-A37F-A995608D0F7A}" presName="line_4" presStyleLbl="parChTrans1D1" presStyleIdx="2" presStyleCnt="6"/>
      <dgm:spPr/>
    </dgm:pt>
    <dgm:pt modelId="{325589F9-913D-4418-9639-33B087C002D0}" type="pres">
      <dgm:prSet presAssocID="{4E790F9F-65FF-4F2D-A37F-A995608D0F7A}" presName="textparent_4" presStyleLbl="node1" presStyleIdx="0" presStyleCnt="0"/>
      <dgm:spPr/>
    </dgm:pt>
    <dgm:pt modelId="{C265EF66-3241-4C80-833F-090DE936BD39}" type="pres">
      <dgm:prSet presAssocID="{4E790F9F-65FF-4F2D-A37F-A995608D0F7A}" presName="text_4" presStyleLbl="revTx" presStyleIdx="2" presStyleCnt="6">
        <dgm:presLayoutVars>
          <dgm:bulletEnabled val="1"/>
        </dgm:presLayoutVars>
      </dgm:prSet>
      <dgm:spPr/>
    </dgm:pt>
    <dgm:pt modelId="{811C0F62-E617-4E7A-8D21-D78B21871E86}" type="pres">
      <dgm:prSet presAssocID="{14F661BB-A202-4D7C-A503-4032F00BC776}" presName="picture_5" presStyleCnt="0"/>
      <dgm:spPr/>
    </dgm:pt>
    <dgm:pt modelId="{54340B7A-28F4-4D5E-883C-01CC43D75E94}" type="pres">
      <dgm:prSet presAssocID="{14F661BB-A202-4D7C-A503-4032F00BC776}" presName="pictureRepeatNode" presStyleLbl="alignImgPlace1" presStyleIdx="4" presStyleCnt="7" custScaleX="133100" custScaleY="133100" custLinFactNeighborX="-4767" custLinFactNeighborY="15489"/>
      <dgm:spPr/>
    </dgm:pt>
    <dgm:pt modelId="{14D3506F-4AE2-444C-B627-8F1BC3341B4E}" type="pres">
      <dgm:prSet presAssocID="{C3009A0A-EDAD-4139-AB70-ED5E7AC57FDE}" presName="line_5" presStyleLbl="parChTrans1D1" presStyleIdx="3" presStyleCnt="6"/>
      <dgm:spPr/>
    </dgm:pt>
    <dgm:pt modelId="{65AB505A-BD7F-40F3-BF85-BF609235BE52}" type="pres">
      <dgm:prSet presAssocID="{C3009A0A-EDAD-4139-AB70-ED5E7AC57FDE}" presName="textparent_5" presStyleLbl="node1" presStyleIdx="0" presStyleCnt="0"/>
      <dgm:spPr/>
    </dgm:pt>
    <dgm:pt modelId="{BC6CE960-8A18-402D-8BB3-435678E08861}" type="pres">
      <dgm:prSet presAssocID="{C3009A0A-EDAD-4139-AB70-ED5E7AC57FDE}" presName="text_5" presStyleLbl="revTx" presStyleIdx="3" presStyleCnt="6">
        <dgm:presLayoutVars>
          <dgm:bulletEnabled val="1"/>
        </dgm:presLayoutVars>
      </dgm:prSet>
      <dgm:spPr/>
    </dgm:pt>
    <dgm:pt modelId="{7A637CF0-DCCC-4EF7-84D2-446A2102DEE2}" type="pres">
      <dgm:prSet presAssocID="{3EE346C7-589C-45B1-BB8D-EC0B2D76D338}" presName="picture_6" presStyleCnt="0"/>
      <dgm:spPr/>
    </dgm:pt>
    <dgm:pt modelId="{9B4B4D62-3AAC-4247-9A99-B84A966A4201}" type="pres">
      <dgm:prSet presAssocID="{3EE346C7-589C-45B1-BB8D-EC0B2D76D338}" presName="pictureRepeatNode" presStyleLbl="alignImgPlace1" presStyleIdx="5" presStyleCnt="7" custScaleX="133100" custScaleY="133100"/>
      <dgm:spPr/>
    </dgm:pt>
    <dgm:pt modelId="{A47DEDCB-AAA5-4D78-A19F-67A92720F246}" type="pres">
      <dgm:prSet presAssocID="{04782360-3AB7-4737-876B-F2A657F3B7CD}" presName="line_6" presStyleLbl="parChTrans1D1" presStyleIdx="4" presStyleCnt="6"/>
      <dgm:spPr/>
    </dgm:pt>
    <dgm:pt modelId="{B4B7A661-5BC0-4569-A778-A864CF6F92E1}" type="pres">
      <dgm:prSet presAssocID="{04782360-3AB7-4737-876B-F2A657F3B7CD}" presName="textparent_6" presStyleLbl="node1" presStyleIdx="0" presStyleCnt="0"/>
      <dgm:spPr/>
    </dgm:pt>
    <dgm:pt modelId="{2BE6FA74-399C-4E11-B163-E9109437A9C8}" type="pres">
      <dgm:prSet presAssocID="{04782360-3AB7-4737-876B-F2A657F3B7CD}" presName="text_6" presStyleLbl="revTx" presStyleIdx="4" presStyleCnt="6">
        <dgm:presLayoutVars>
          <dgm:bulletEnabled val="1"/>
        </dgm:presLayoutVars>
      </dgm:prSet>
      <dgm:spPr/>
    </dgm:pt>
    <dgm:pt modelId="{FE285518-8F6C-4898-8F28-CDDAE2E880F1}" type="pres">
      <dgm:prSet presAssocID="{D124494F-34A9-4D98-BE38-2E0E6E02036F}" presName="picture_7" presStyleCnt="0"/>
      <dgm:spPr/>
    </dgm:pt>
    <dgm:pt modelId="{E64D2A9C-1F94-466A-BC80-93A436434D1A}" type="pres">
      <dgm:prSet presAssocID="{D124494F-34A9-4D98-BE38-2E0E6E02036F}" presName="pictureRepeatNode" presStyleLbl="alignImgPlace1" presStyleIdx="6" presStyleCnt="7" custScaleX="146410" custScaleY="146410" custLinFactNeighborX="-38682" custLinFactNeighborY="-50841"/>
      <dgm:spPr/>
    </dgm:pt>
    <dgm:pt modelId="{F2132747-381A-45BD-81E3-0E7054A90F66}" type="pres">
      <dgm:prSet presAssocID="{164E0F17-5B3B-4156-BC2F-732B80439299}" presName="line_7" presStyleLbl="parChTrans1D1" presStyleIdx="5" presStyleCnt="6"/>
      <dgm:spPr/>
    </dgm:pt>
    <dgm:pt modelId="{CA882250-66C5-4567-A702-20A44A32CA73}" type="pres">
      <dgm:prSet presAssocID="{164E0F17-5B3B-4156-BC2F-732B80439299}" presName="textparent_7" presStyleLbl="node1" presStyleIdx="0" presStyleCnt="0"/>
      <dgm:spPr/>
    </dgm:pt>
    <dgm:pt modelId="{D189E955-2F04-42E1-BC77-2E20A0C4821B}" type="pres">
      <dgm:prSet presAssocID="{164E0F17-5B3B-4156-BC2F-732B80439299}" presName="text_7" presStyleLbl="revTx" presStyleIdx="5" presStyleCnt="6">
        <dgm:presLayoutVars>
          <dgm:bulletEnabled val="1"/>
        </dgm:presLayoutVars>
      </dgm:prSet>
      <dgm:spPr/>
    </dgm:pt>
  </dgm:ptLst>
  <dgm:cxnLst>
    <dgm:cxn modelId="{B700190A-DC18-4AF4-AEAD-D79C552743B2}" type="presOf" srcId="{164E0F17-5B3B-4156-BC2F-732B80439299}" destId="{D189E955-2F04-42E1-BC77-2E20A0C4821B}" srcOrd="0" destOrd="0" presId="urn:microsoft.com/office/officeart/2008/layout/CircularPictureCallout"/>
    <dgm:cxn modelId="{4582C011-ED55-48A0-A42E-CF1DD40D9261}" type="presOf" srcId="{C3009A0A-EDAD-4139-AB70-ED5E7AC57FDE}" destId="{BC6CE960-8A18-402D-8BB3-435678E08861}" srcOrd="0" destOrd="0" presId="urn:microsoft.com/office/officeart/2008/layout/CircularPictureCallout"/>
    <dgm:cxn modelId="{D2137814-4CB3-4D24-AD7B-F87328E48F32}" srcId="{FD1AF67A-B012-4EC8-B232-23BA222201BA}" destId="{04782360-3AB7-4737-876B-F2A657F3B7CD}" srcOrd="5" destOrd="0" parTransId="{F7B37F31-816A-441F-AEEF-567B33EC9B79}" sibTransId="{3EE346C7-589C-45B1-BB8D-EC0B2D76D338}"/>
    <dgm:cxn modelId="{9AA03717-C414-436D-AF27-9F9B69496E39}" type="presOf" srcId="{F2D6E927-3E7E-4220-829B-057E6094F8FA}" destId="{8D96BBD8-0726-421A-B652-567280351C9A}" srcOrd="0" destOrd="0" presId="urn:microsoft.com/office/officeart/2008/layout/CircularPictureCallout"/>
    <dgm:cxn modelId="{DA30201B-1AD2-41F4-9188-4A878D0C5342}" type="presOf" srcId="{E88DC5C4-4913-4747-91EB-DCCACDE6F46B}" destId="{5A97D9C4-BBC1-4667-A3DB-F7E70949AB99}" srcOrd="0" destOrd="0" presId="urn:microsoft.com/office/officeart/2008/layout/CircularPictureCallout"/>
    <dgm:cxn modelId="{0B26372B-2D4C-4297-8382-25A0C5519D54}" srcId="{FD1AF67A-B012-4EC8-B232-23BA222201BA}" destId="{164E0F17-5B3B-4156-BC2F-732B80439299}" srcOrd="6" destOrd="0" parTransId="{836D10E3-40DB-47E1-A2CE-ABB3522EE9DE}" sibTransId="{D124494F-34A9-4D98-BE38-2E0E6E02036F}"/>
    <dgm:cxn modelId="{099F0D40-175C-4F08-BBBC-9FAA66984A1A}" srcId="{FD1AF67A-B012-4EC8-B232-23BA222201BA}" destId="{4E790F9F-65FF-4F2D-A37F-A995608D0F7A}" srcOrd="3" destOrd="0" parTransId="{343B188E-D684-48F8-B96F-6F1D656A7E8D}" sibTransId="{E88DC5C4-4913-4747-91EB-DCCACDE6F46B}"/>
    <dgm:cxn modelId="{4872205F-EABC-4062-BBC0-11B69408A7F7}" type="presOf" srcId="{FD1AF67A-B012-4EC8-B232-23BA222201BA}" destId="{BCD1D2D8-AC7B-4229-91C1-DE0C0A757F0B}" srcOrd="0" destOrd="0" presId="urn:microsoft.com/office/officeart/2008/layout/CircularPictureCallout"/>
    <dgm:cxn modelId="{99F32B54-EFD6-4A38-8F54-185375C410E3}" srcId="{FD1AF67A-B012-4EC8-B232-23BA222201BA}" destId="{721785FB-E282-4CE5-B271-CCB7BE9A1981}" srcOrd="1" destOrd="0" parTransId="{91934F9C-1EFC-4427-96DE-D708E27769B7}" sibTransId="{F2D6E927-3E7E-4220-829B-057E6094F8FA}"/>
    <dgm:cxn modelId="{9E8E6F77-49F7-47EA-9049-58BCE516D9AB}" type="presOf" srcId="{8A8F539E-AEAE-44D7-9ED8-27B6E3F0BF2A}" destId="{F491217B-3065-4F56-9B9F-4D9EFC15A415}" srcOrd="0" destOrd="0" presId="urn:microsoft.com/office/officeart/2008/layout/CircularPictureCallout"/>
    <dgm:cxn modelId="{D51B5958-C4EB-4427-9907-43BE7C852113}" type="presOf" srcId="{721785FB-E282-4CE5-B271-CCB7BE9A1981}" destId="{AD62CCDA-0613-4043-92BE-F879654E164C}" srcOrd="0" destOrd="0" presId="urn:microsoft.com/office/officeart/2008/layout/CircularPictureCallout"/>
    <dgm:cxn modelId="{626C147C-F29A-40D5-992C-1C370CBC6BE4}" type="presOf" srcId="{F283C023-B9B2-49BA-A757-EACC48171840}" destId="{CBC39A7E-4D67-4B57-9039-8F790C7290E4}" srcOrd="0" destOrd="0" presId="urn:microsoft.com/office/officeart/2008/layout/CircularPictureCallout"/>
    <dgm:cxn modelId="{41425381-A4AA-4BA4-B54C-0334DE6665AD}" type="presOf" srcId="{3EE346C7-589C-45B1-BB8D-EC0B2D76D338}" destId="{9B4B4D62-3AAC-4247-9A99-B84A966A4201}" srcOrd="0" destOrd="0" presId="urn:microsoft.com/office/officeart/2008/layout/CircularPictureCallout"/>
    <dgm:cxn modelId="{00816A8E-B7A1-4E86-830D-8490352DB5A7}" type="presOf" srcId="{9B015C32-2EDC-464F-82C0-484448762C8E}" destId="{4B33E405-7FFF-4AC6-A215-DF543D1FE9A4}" srcOrd="0" destOrd="0" presId="urn:microsoft.com/office/officeart/2008/layout/CircularPictureCallout"/>
    <dgm:cxn modelId="{BA87D0A7-E75E-42EA-B239-0EAE8DD35D04}" srcId="{FD1AF67A-B012-4EC8-B232-23BA222201BA}" destId="{9B015C32-2EDC-464F-82C0-484448762C8E}" srcOrd="0" destOrd="0" parTransId="{BA74ADD3-C2C8-4786-96B1-707FFAF91C3D}" sibTransId="{57DBD452-980B-469B-913D-298B1C633629}"/>
    <dgm:cxn modelId="{551D12AA-61A6-428E-96C9-54DB19FD6967}" type="presOf" srcId="{04782360-3AB7-4737-876B-F2A657F3B7CD}" destId="{2BE6FA74-399C-4E11-B163-E9109437A9C8}" srcOrd="0" destOrd="0" presId="urn:microsoft.com/office/officeart/2008/layout/CircularPictureCallout"/>
    <dgm:cxn modelId="{2305E0AC-D566-48A1-9813-BD1E991FB3C3}" srcId="{FD1AF67A-B012-4EC8-B232-23BA222201BA}" destId="{7A4A2079-F7CD-4E0F-8E1A-BAC1EAE66C9D}" srcOrd="7" destOrd="0" parTransId="{64A4E0FD-B002-4FC5-9CCB-12F5EEECB72C}" sibTransId="{9370C378-67CE-43C5-8187-51D4588F91F5}"/>
    <dgm:cxn modelId="{2CB61FAD-7ADB-4084-AD92-77010DE58B66}" type="presOf" srcId="{4E790F9F-65FF-4F2D-A37F-A995608D0F7A}" destId="{C265EF66-3241-4C80-833F-090DE936BD39}" srcOrd="0" destOrd="0" presId="urn:microsoft.com/office/officeart/2008/layout/CircularPictureCallout"/>
    <dgm:cxn modelId="{3F4A5EB6-E640-4989-8C49-0AF5B4A9649F}" srcId="{FD1AF67A-B012-4EC8-B232-23BA222201BA}" destId="{C3009A0A-EDAD-4139-AB70-ED5E7AC57FDE}" srcOrd="4" destOrd="0" parTransId="{D9C9C7B9-AD46-4EE4-BF36-13DEC9254B31}" sibTransId="{14F661BB-A202-4D7C-A503-4032F00BC776}"/>
    <dgm:cxn modelId="{31367CE9-F54A-4EFC-B0D7-606F273D52DA}" srcId="{FD1AF67A-B012-4EC8-B232-23BA222201BA}" destId="{8A8F539E-AEAE-44D7-9ED8-27B6E3F0BF2A}" srcOrd="2" destOrd="0" parTransId="{B506677D-A646-4FD9-BB41-E7B0EED9BED7}" sibTransId="{F283C023-B9B2-49BA-A757-EACC48171840}"/>
    <dgm:cxn modelId="{8E55ECF3-1675-48F5-A519-270AD4D3286A}" type="presOf" srcId="{D124494F-34A9-4D98-BE38-2E0E6E02036F}" destId="{E64D2A9C-1F94-466A-BC80-93A436434D1A}" srcOrd="0" destOrd="0" presId="urn:microsoft.com/office/officeart/2008/layout/CircularPictureCallout"/>
    <dgm:cxn modelId="{7A09A0FA-CAED-407E-966B-6F4CF672C882}" type="presOf" srcId="{14F661BB-A202-4D7C-A503-4032F00BC776}" destId="{54340B7A-28F4-4D5E-883C-01CC43D75E94}" srcOrd="0" destOrd="0" presId="urn:microsoft.com/office/officeart/2008/layout/CircularPictureCallout"/>
    <dgm:cxn modelId="{BC8A5FFE-BAB4-4402-B1E6-17F31CD3439C}" type="presOf" srcId="{57DBD452-980B-469B-913D-298B1C633629}" destId="{EE9ACD26-B107-4209-986B-D205D6591499}" srcOrd="0" destOrd="0" presId="urn:microsoft.com/office/officeart/2008/layout/CircularPictureCallout"/>
    <dgm:cxn modelId="{3BE7FED8-CD40-425F-B342-C2F8E635E48C}" type="presParOf" srcId="{BCD1D2D8-AC7B-4229-91C1-DE0C0A757F0B}" destId="{309A0390-33E0-4A3F-B3B2-2594A6CFC29E}" srcOrd="0" destOrd="0" presId="urn:microsoft.com/office/officeart/2008/layout/CircularPictureCallout"/>
    <dgm:cxn modelId="{C2D70E4B-61D8-4F5F-A3CA-22E68DF442BB}" type="presParOf" srcId="{309A0390-33E0-4A3F-B3B2-2594A6CFC29E}" destId="{3939D936-A48C-4339-A1FC-5D6F105C474A}" srcOrd="0" destOrd="0" presId="urn:microsoft.com/office/officeart/2008/layout/CircularPictureCallout"/>
    <dgm:cxn modelId="{B535A178-6F54-4A7B-8C3F-BD5501B313E4}" type="presParOf" srcId="{3939D936-A48C-4339-A1FC-5D6F105C474A}" destId="{EE9ACD26-B107-4209-986B-D205D6591499}" srcOrd="0" destOrd="0" presId="urn:microsoft.com/office/officeart/2008/layout/CircularPictureCallout"/>
    <dgm:cxn modelId="{28CBDF3E-6A86-48E0-BE36-4EFC3F28F222}" type="presParOf" srcId="{309A0390-33E0-4A3F-B3B2-2594A6CFC29E}" destId="{4B33E405-7FFF-4AC6-A215-DF543D1FE9A4}" srcOrd="1" destOrd="0" presId="urn:microsoft.com/office/officeart/2008/layout/CircularPictureCallout"/>
    <dgm:cxn modelId="{E30234F3-5D5D-4E4D-9D47-52615951956C}" type="presParOf" srcId="{309A0390-33E0-4A3F-B3B2-2594A6CFC29E}" destId="{E9FD0154-EBD2-44FD-80BA-0E02C1C9047B}" srcOrd="2" destOrd="0" presId="urn:microsoft.com/office/officeart/2008/layout/CircularPictureCallout"/>
    <dgm:cxn modelId="{A5DF2B01-ACFA-4011-8257-B5146347FEAC}" type="presParOf" srcId="{E9FD0154-EBD2-44FD-80BA-0E02C1C9047B}" destId="{8D96BBD8-0726-421A-B652-567280351C9A}" srcOrd="0" destOrd="0" presId="urn:microsoft.com/office/officeart/2008/layout/CircularPictureCallout"/>
    <dgm:cxn modelId="{66CB7230-4BCA-48AD-8A5C-CB3DC3C4D88C}" type="presParOf" srcId="{309A0390-33E0-4A3F-B3B2-2594A6CFC29E}" destId="{86EF185F-8EC4-46D3-AE8D-C6F411C6510B}" srcOrd="3" destOrd="0" presId="urn:microsoft.com/office/officeart/2008/layout/CircularPictureCallout"/>
    <dgm:cxn modelId="{F8F6BD21-7F15-4DB3-AD3A-E150CA229203}" type="presParOf" srcId="{309A0390-33E0-4A3F-B3B2-2594A6CFC29E}" destId="{DBFA9EC1-C843-401C-B65D-9E3E0D8BF568}" srcOrd="4" destOrd="0" presId="urn:microsoft.com/office/officeart/2008/layout/CircularPictureCallout"/>
    <dgm:cxn modelId="{E46A915D-DB50-4CAE-98B8-5210EF5C7F7C}" type="presParOf" srcId="{DBFA9EC1-C843-401C-B65D-9E3E0D8BF568}" destId="{AD62CCDA-0613-4043-92BE-F879654E164C}" srcOrd="0" destOrd="0" presId="urn:microsoft.com/office/officeart/2008/layout/CircularPictureCallout"/>
    <dgm:cxn modelId="{47355413-F764-4DBE-AC1D-50BC5FFC787B}" type="presParOf" srcId="{309A0390-33E0-4A3F-B3B2-2594A6CFC29E}" destId="{469FE01E-D8B6-4B62-996D-EC53CB94A296}" srcOrd="5" destOrd="0" presId="urn:microsoft.com/office/officeart/2008/layout/CircularPictureCallout"/>
    <dgm:cxn modelId="{8249185C-603D-4D12-A46A-DDA2B394EDE5}" type="presParOf" srcId="{469FE01E-D8B6-4B62-996D-EC53CB94A296}" destId="{CBC39A7E-4D67-4B57-9039-8F790C7290E4}" srcOrd="0" destOrd="0" presId="urn:microsoft.com/office/officeart/2008/layout/CircularPictureCallout"/>
    <dgm:cxn modelId="{E650A93D-E181-4CF7-AECC-76AB29AD7B93}" type="presParOf" srcId="{309A0390-33E0-4A3F-B3B2-2594A6CFC29E}" destId="{84141D81-B5CF-4EE8-B9DE-E9344A667917}" srcOrd="6" destOrd="0" presId="urn:microsoft.com/office/officeart/2008/layout/CircularPictureCallout"/>
    <dgm:cxn modelId="{3846A0FE-B894-4BDA-88CB-29D6E010D9DC}" type="presParOf" srcId="{309A0390-33E0-4A3F-B3B2-2594A6CFC29E}" destId="{FC67080D-47DB-4648-979F-AEC42066F3D0}" srcOrd="7" destOrd="0" presId="urn:microsoft.com/office/officeart/2008/layout/CircularPictureCallout"/>
    <dgm:cxn modelId="{6A24C3D8-9107-4080-8B21-18FA302D6DF5}" type="presParOf" srcId="{FC67080D-47DB-4648-979F-AEC42066F3D0}" destId="{F491217B-3065-4F56-9B9F-4D9EFC15A415}" srcOrd="0" destOrd="0" presId="urn:microsoft.com/office/officeart/2008/layout/CircularPictureCallout"/>
    <dgm:cxn modelId="{3EC8C3FE-5DBB-4B4A-A8A5-C3A7950A3A28}" type="presParOf" srcId="{309A0390-33E0-4A3F-B3B2-2594A6CFC29E}" destId="{0B00A095-FFB5-4F70-AA0E-2B536E122DDA}" srcOrd="8" destOrd="0" presId="urn:microsoft.com/office/officeart/2008/layout/CircularPictureCallout"/>
    <dgm:cxn modelId="{E98D261F-5C8B-4A38-8949-981A489332C8}" type="presParOf" srcId="{0B00A095-FFB5-4F70-AA0E-2B536E122DDA}" destId="{5A97D9C4-BBC1-4667-A3DB-F7E70949AB99}" srcOrd="0" destOrd="0" presId="urn:microsoft.com/office/officeart/2008/layout/CircularPictureCallout"/>
    <dgm:cxn modelId="{F89F4E30-4A82-418F-9735-4BB236FB3E03}" type="presParOf" srcId="{309A0390-33E0-4A3F-B3B2-2594A6CFC29E}" destId="{B5944743-FC55-4D63-B1DD-4EBAC7AA1953}" srcOrd="9" destOrd="0" presId="urn:microsoft.com/office/officeart/2008/layout/CircularPictureCallout"/>
    <dgm:cxn modelId="{17778B36-1BCC-4A02-8F89-D7626E9B756F}" type="presParOf" srcId="{309A0390-33E0-4A3F-B3B2-2594A6CFC29E}" destId="{325589F9-913D-4418-9639-33B087C002D0}" srcOrd="10" destOrd="0" presId="urn:microsoft.com/office/officeart/2008/layout/CircularPictureCallout"/>
    <dgm:cxn modelId="{6DF58887-E2DA-4379-9C91-5D56B579F007}" type="presParOf" srcId="{325589F9-913D-4418-9639-33B087C002D0}" destId="{C265EF66-3241-4C80-833F-090DE936BD39}" srcOrd="0" destOrd="0" presId="urn:microsoft.com/office/officeart/2008/layout/CircularPictureCallout"/>
    <dgm:cxn modelId="{A224AC5D-F244-4AB8-8784-7BF9CA991ED9}" type="presParOf" srcId="{309A0390-33E0-4A3F-B3B2-2594A6CFC29E}" destId="{811C0F62-E617-4E7A-8D21-D78B21871E86}" srcOrd="11" destOrd="0" presId="urn:microsoft.com/office/officeart/2008/layout/CircularPictureCallout"/>
    <dgm:cxn modelId="{53F49B7A-CAC6-40F2-859A-C1C054DC25B4}" type="presParOf" srcId="{811C0F62-E617-4E7A-8D21-D78B21871E86}" destId="{54340B7A-28F4-4D5E-883C-01CC43D75E94}" srcOrd="0" destOrd="0" presId="urn:microsoft.com/office/officeart/2008/layout/CircularPictureCallout"/>
    <dgm:cxn modelId="{49EDA068-7A8B-4CCA-B36F-4702A798FCEA}" type="presParOf" srcId="{309A0390-33E0-4A3F-B3B2-2594A6CFC29E}" destId="{14D3506F-4AE2-444C-B627-8F1BC3341B4E}" srcOrd="12" destOrd="0" presId="urn:microsoft.com/office/officeart/2008/layout/CircularPictureCallout"/>
    <dgm:cxn modelId="{F4D677A4-C956-49A7-BD17-23924CE7BFA8}" type="presParOf" srcId="{309A0390-33E0-4A3F-B3B2-2594A6CFC29E}" destId="{65AB505A-BD7F-40F3-BF85-BF609235BE52}" srcOrd="13" destOrd="0" presId="urn:microsoft.com/office/officeart/2008/layout/CircularPictureCallout"/>
    <dgm:cxn modelId="{9B8D626F-B80A-496D-8E13-7F4B5311D1CE}" type="presParOf" srcId="{65AB505A-BD7F-40F3-BF85-BF609235BE52}" destId="{BC6CE960-8A18-402D-8BB3-435678E08861}" srcOrd="0" destOrd="0" presId="urn:microsoft.com/office/officeart/2008/layout/CircularPictureCallout"/>
    <dgm:cxn modelId="{C42CE702-2B17-4C29-BBC7-E3F4DAA54A08}" type="presParOf" srcId="{309A0390-33E0-4A3F-B3B2-2594A6CFC29E}" destId="{7A637CF0-DCCC-4EF7-84D2-446A2102DEE2}" srcOrd="14" destOrd="0" presId="urn:microsoft.com/office/officeart/2008/layout/CircularPictureCallout"/>
    <dgm:cxn modelId="{ED76B471-ACF7-4FFA-9E9E-741E64BBBDF0}" type="presParOf" srcId="{7A637CF0-DCCC-4EF7-84D2-446A2102DEE2}" destId="{9B4B4D62-3AAC-4247-9A99-B84A966A4201}" srcOrd="0" destOrd="0" presId="urn:microsoft.com/office/officeart/2008/layout/CircularPictureCallout"/>
    <dgm:cxn modelId="{143362B8-6A55-46F0-9059-98982B842D06}" type="presParOf" srcId="{309A0390-33E0-4A3F-B3B2-2594A6CFC29E}" destId="{A47DEDCB-AAA5-4D78-A19F-67A92720F246}" srcOrd="15" destOrd="0" presId="urn:microsoft.com/office/officeart/2008/layout/CircularPictureCallout"/>
    <dgm:cxn modelId="{3FB5C80B-0F8D-42C1-863E-EA794E106EF7}" type="presParOf" srcId="{309A0390-33E0-4A3F-B3B2-2594A6CFC29E}" destId="{B4B7A661-5BC0-4569-A778-A864CF6F92E1}" srcOrd="16" destOrd="0" presId="urn:microsoft.com/office/officeart/2008/layout/CircularPictureCallout"/>
    <dgm:cxn modelId="{11A78499-9B1C-4ADC-87D8-A3FFFD73F2CA}" type="presParOf" srcId="{B4B7A661-5BC0-4569-A778-A864CF6F92E1}" destId="{2BE6FA74-399C-4E11-B163-E9109437A9C8}" srcOrd="0" destOrd="0" presId="urn:microsoft.com/office/officeart/2008/layout/CircularPictureCallout"/>
    <dgm:cxn modelId="{54684177-39F5-4F66-89EB-A9FEA7184822}" type="presParOf" srcId="{309A0390-33E0-4A3F-B3B2-2594A6CFC29E}" destId="{FE285518-8F6C-4898-8F28-CDDAE2E880F1}" srcOrd="17" destOrd="0" presId="urn:microsoft.com/office/officeart/2008/layout/CircularPictureCallout"/>
    <dgm:cxn modelId="{7E49C9E5-1ABF-4E43-BB0F-49E3DDB30B7D}" type="presParOf" srcId="{FE285518-8F6C-4898-8F28-CDDAE2E880F1}" destId="{E64D2A9C-1F94-466A-BC80-93A436434D1A}" srcOrd="0" destOrd="0" presId="urn:microsoft.com/office/officeart/2008/layout/CircularPictureCallout"/>
    <dgm:cxn modelId="{DA187980-504A-4D32-B302-C632C63670FA}" type="presParOf" srcId="{309A0390-33E0-4A3F-B3B2-2594A6CFC29E}" destId="{F2132747-381A-45BD-81E3-0E7054A90F66}" srcOrd="18" destOrd="0" presId="urn:microsoft.com/office/officeart/2008/layout/CircularPictureCallout"/>
    <dgm:cxn modelId="{771CD967-8251-4796-B49F-7E3A7DA89F07}" type="presParOf" srcId="{309A0390-33E0-4A3F-B3B2-2594A6CFC29E}" destId="{CA882250-66C5-4567-A702-20A44A32CA73}" srcOrd="19" destOrd="0" presId="urn:microsoft.com/office/officeart/2008/layout/CircularPictureCallout"/>
    <dgm:cxn modelId="{57E65D70-2EBF-44AB-8247-917305DA1C32}" type="presParOf" srcId="{CA882250-66C5-4567-A702-20A44A32CA73}" destId="{D189E955-2F04-42E1-BC77-2E20A0C4821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9D4E06-A918-4A90-8DF3-92A8BCE45B52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615991CA-471B-44B9-A496-02875B6A3E78}">
      <dgm:prSet phldrT="[Текст]" custT="1"/>
      <dgm:spPr/>
      <dgm:t>
        <a:bodyPr/>
        <a:lstStyle/>
        <a:p>
          <a:r>
            <a:rPr lang="fr-FR" sz="2400" b="1" noProof="0" dirty="0"/>
            <a:t>Environnementale</a:t>
          </a:r>
          <a:endParaRPr lang="fr-FR" sz="2000" b="1" noProof="0" dirty="0"/>
        </a:p>
      </dgm:t>
    </dgm:pt>
    <dgm:pt modelId="{481FE7BC-A3D0-43EB-B1E8-39F17B38918C}" type="parTrans" cxnId="{65C51143-2B91-45DD-ADC1-A60B05E0A21B}">
      <dgm:prSet/>
      <dgm:spPr/>
      <dgm:t>
        <a:bodyPr/>
        <a:lstStyle/>
        <a:p>
          <a:endParaRPr lang="ru-RU" sz="2000"/>
        </a:p>
      </dgm:t>
    </dgm:pt>
    <dgm:pt modelId="{047BA5FC-B3E2-429F-8574-154FD3CA98C3}" type="sibTrans" cxnId="{65C51143-2B91-45DD-ADC1-A60B05E0A21B}">
      <dgm:prSet/>
      <dgm:spPr/>
      <dgm:t>
        <a:bodyPr/>
        <a:lstStyle/>
        <a:p>
          <a:endParaRPr lang="ru-RU" sz="2000"/>
        </a:p>
      </dgm:t>
    </dgm:pt>
    <dgm:pt modelId="{85B3BBFA-E2CF-494E-94DF-FD1601BEA30F}">
      <dgm:prSet phldrT="[Текст]" custT="1"/>
      <dgm:spPr/>
      <dgm:t>
        <a:bodyPr/>
        <a:lstStyle/>
        <a:p>
          <a:r>
            <a:rPr lang="fr-FR" sz="2400" b="1" noProof="0" dirty="0"/>
            <a:t>Nutritionnelle</a:t>
          </a:r>
        </a:p>
      </dgm:t>
    </dgm:pt>
    <dgm:pt modelId="{F9CD98B3-97D6-4CAC-9CB4-9441385FE9FE}" type="parTrans" cxnId="{9C1EC9A3-FB35-4B6A-A7E9-8E01CF060DAB}">
      <dgm:prSet/>
      <dgm:spPr/>
      <dgm:t>
        <a:bodyPr/>
        <a:lstStyle/>
        <a:p>
          <a:endParaRPr lang="ru-RU" sz="2000"/>
        </a:p>
      </dgm:t>
    </dgm:pt>
    <dgm:pt modelId="{BF797D5A-B0B1-41C2-958A-B67F28BDF32D}" type="sibTrans" cxnId="{9C1EC9A3-FB35-4B6A-A7E9-8E01CF060DAB}">
      <dgm:prSet/>
      <dgm:spPr/>
      <dgm:t>
        <a:bodyPr/>
        <a:lstStyle/>
        <a:p>
          <a:endParaRPr lang="ru-RU" sz="2000"/>
        </a:p>
      </dgm:t>
    </dgm:pt>
    <dgm:pt modelId="{65BF4F64-173D-4517-B47F-BA088EAECFB3}">
      <dgm:prSet phldrT="[Текст]" custT="1"/>
      <dgm:spPr/>
      <dgm:t>
        <a:bodyPr/>
        <a:lstStyle/>
        <a:p>
          <a:r>
            <a:rPr lang="en-US" sz="2400" b="1" dirty="0"/>
            <a:t>Culturelle</a:t>
          </a:r>
          <a:endParaRPr lang="ru-RU" sz="2400" b="1" dirty="0"/>
        </a:p>
      </dgm:t>
    </dgm:pt>
    <dgm:pt modelId="{A1B3F606-A63C-4245-9A7D-CDE062BFCF14}" type="parTrans" cxnId="{B3BBD267-828A-4BCA-874B-44F5EB2DB702}">
      <dgm:prSet/>
      <dgm:spPr/>
      <dgm:t>
        <a:bodyPr/>
        <a:lstStyle/>
        <a:p>
          <a:endParaRPr lang="ru-RU" sz="2000"/>
        </a:p>
      </dgm:t>
    </dgm:pt>
    <dgm:pt modelId="{50426EEC-B750-4526-A4ED-FB9A010EE9F4}" type="sibTrans" cxnId="{B3BBD267-828A-4BCA-874B-44F5EB2DB702}">
      <dgm:prSet/>
      <dgm:spPr/>
      <dgm:t>
        <a:bodyPr/>
        <a:lstStyle/>
        <a:p>
          <a:endParaRPr lang="ru-RU" sz="2000"/>
        </a:p>
      </dgm:t>
    </dgm:pt>
    <dgm:pt modelId="{CAF77AB3-2BDF-405D-85D8-0C4AE0BD6320}">
      <dgm:prSet phldrT="[Текст]" custT="1"/>
      <dgm:spPr/>
      <dgm:t>
        <a:bodyPr/>
        <a:lstStyle/>
        <a:p>
          <a:r>
            <a:rPr lang="fr-FR" sz="1800" noProof="0" dirty="0"/>
            <a:t>Climat </a:t>
          </a:r>
        </a:p>
      </dgm:t>
    </dgm:pt>
    <dgm:pt modelId="{CC915869-CDB3-4981-81CB-A41057C756C5}" type="parTrans" cxnId="{854130D8-9443-4B4D-996E-517607EE14DB}">
      <dgm:prSet/>
      <dgm:spPr/>
      <dgm:t>
        <a:bodyPr/>
        <a:lstStyle/>
        <a:p>
          <a:endParaRPr lang="ru-RU" sz="2000"/>
        </a:p>
      </dgm:t>
    </dgm:pt>
    <dgm:pt modelId="{0029A64E-E299-4E51-B99C-F70A02B60E2F}" type="sibTrans" cxnId="{854130D8-9443-4B4D-996E-517607EE14DB}">
      <dgm:prSet/>
      <dgm:spPr/>
      <dgm:t>
        <a:bodyPr/>
        <a:lstStyle/>
        <a:p>
          <a:endParaRPr lang="ru-RU" sz="2000"/>
        </a:p>
      </dgm:t>
    </dgm:pt>
    <dgm:pt modelId="{A7C9F7D6-5425-44E6-BABA-6EFD0DF82FD4}">
      <dgm:prSet phldrT="[Текст]" custT="1"/>
      <dgm:spPr/>
      <dgm:t>
        <a:bodyPr/>
        <a:lstStyle/>
        <a:p>
          <a:r>
            <a:rPr lang="fr-FR" sz="1800" noProof="0" dirty="0"/>
            <a:t>Pâturages </a:t>
          </a:r>
        </a:p>
      </dgm:t>
    </dgm:pt>
    <dgm:pt modelId="{40DD48B7-9718-4A7F-B2E0-0DC1FA07B70C}" type="parTrans" cxnId="{C1E51F86-6E95-4BC6-B746-A7C907FAEE85}">
      <dgm:prSet/>
      <dgm:spPr/>
      <dgm:t>
        <a:bodyPr/>
        <a:lstStyle/>
        <a:p>
          <a:endParaRPr lang="ru-RU" sz="2000"/>
        </a:p>
      </dgm:t>
    </dgm:pt>
    <dgm:pt modelId="{4FD93B52-B3F8-4C23-AD71-4663011043A2}" type="sibTrans" cxnId="{C1E51F86-6E95-4BC6-B746-A7C907FAEE85}">
      <dgm:prSet/>
      <dgm:spPr/>
      <dgm:t>
        <a:bodyPr/>
        <a:lstStyle/>
        <a:p>
          <a:endParaRPr lang="ru-RU" sz="2000"/>
        </a:p>
      </dgm:t>
    </dgm:pt>
    <dgm:pt modelId="{3ED61BFA-1613-4ADD-88DC-43B121DC3B53}">
      <dgm:prSet phldrT="[Текст]" custT="1"/>
      <dgm:spPr/>
      <dgm:t>
        <a:bodyPr/>
        <a:lstStyle/>
        <a:p>
          <a:r>
            <a:rPr lang="fr-FR" sz="1800" noProof="0" dirty="0"/>
            <a:t>Accès à l’eau </a:t>
          </a:r>
        </a:p>
      </dgm:t>
    </dgm:pt>
    <dgm:pt modelId="{9A16E183-0CF5-4B81-8C2E-3AEC01063688}" type="parTrans" cxnId="{21A1589A-2336-4EF6-ABCF-B1403E3A2657}">
      <dgm:prSet/>
      <dgm:spPr/>
      <dgm:t>
        <a:bodyPr/>
        <a:lstStyle/>
        <a:p>
          <a:endParaRPr lang="ru-RU" sz="2000"/>
        </a:p>
      </dgm:t>
    </dgm:pt>
    <dgm:pt modelId="{8E4E19CB-8848-4023-9C3C-050279773D22}" type="sibTrans" cxnId="{21A1589A-2336-4EF6-ABCF-B1403E3A2657}">
      <dgm:prSet/>
      <dgm:spPr/>
      <dgm:t>
        <a:bodyPr/>
        <a:lstStyle/>
        <a:p>
          <a:endParaRPr lang="ru-RU" sz="2000"/>
        </a:p>
      </dgm:t>
    </dgm:pt>
    <dgm:pt modelId="{598BE98E-7386-4948-BA0D-28E8258541AF}">
      <dgm:prSet phldrT="[Текст]" custT="1"/>
      <dgm:spPr/>
      <dgm:t>
        <a:bodyPr/>
        <a:lstStyle/>
        <a:p>
          <a:r>
            <a:rPr lang="fr-FR" sz="1800" noProof="0" dirty="0"/>
            <a:t>Besoin en énergie</a:t>
          </a:r>
        </a:p>
      </dgm:t>
    </dgm:pt>
    <dgm:pt modelId="{A2A6FDA4-14DB-4A4C-B2CF-6375F62F5918}" type="parTrans" cxnId="{93725BFC-3DB5-44EC-8128-458FAEBADCB6}">
      <dgm:prSet/>
      <dgm:spPr/>
      <dgm:t>
        <a:bodyPr/>
        <a:lstStyle/>
        <a:p>
          <a:endParaRPr lang="ru-RU" sz="2000"/>
        </a:p>
      </dgm:t>
    </dgm:pt>
    <dgm:pt modelId="{BCBFCF0A-7B1F-4208-B825-0900DBF52A6A}" type="sibTrans" cxnId="{93725BFC-3DB5-44EC-8128-458FAEBADCB6}">
      <dgm:prSet/>
      <dgm:spPr/>
      <dgm:t>
        <a:bodyPr/>
        <a:lstStyle/>
        <a:p>
          <a:endParaRPr lang="ru-RU" sz="2000"/>
        </a:p>
      </dgm:t>
    </dgm:pt>
    <dgm:pt modelId="{09ADA564-5BE8-4BB0-B72B-1ECC20F73BE0}">
      <dgm:prSet phldrT="[Текст]" custT="1"/>
      <dgm:spPr/>
      <dgm:t>
        <a:bodyPr/>
        <a:lstStyle/>
        <a:p>
          <a:r>
            <a:rPr lang="fr-FR" sz="1800" noProof="0" dirty="0"/>
            <a:t>Besoin en minéraux</a:t>
          </a:r>
          <a:endParaRPr lang="fr-FR" sz="1600" noProof="0" dirty="0"/>
        </a:p>
      </dgm:t>
    </dgm:pt>
    <dgm:pt modelId="{DFF0040C-44BF-4917-9FD2-761C3A739047}" type="parTrans" cxnId="{B2BFAF0A-B820-4CC6-9C74-272E59AD8A37}">
      <dgm:prSet/>
      <dgm:spPr/>
      <dgm:t>
        <a:bodyPr/>
        <a:lstStyle/>
        <a:p>
          <a:endParaRPr lang="ru-RU" sz="2000"/>
        </a:p>
      </dgm:t>
    </dgm:pt>
    <dgm:pt modelId="{A1308F9D-F09A-4B8A-AA10-E84E49C6504E}" type="sibTrans" cxnId="{B2BFAF0A-B820-4CC6-9C74-272E59AD8A37}">
      <dgm:prSet/>
      <dgm:spPr/>
      <dgm:t>
        <a:bodyPr/>
        <a:lstStyle/>
        <a:p>
          <a:endParaRPr lang="ru-RU" sz="2000"/>
        </a:p>
      </dgm:t>
    </dgm:pt>
    <dgm:pt modelId="{6448CDDC-C27C-408C-A0D7-BC927C6D2EBB}">
      <dgm:prSet phldrT="[Текст]" custT="1"/>
      <dgm:spPr/>
      <dgm:t>
        <a:bodyPr/>
        <a:lstStyle/>
        <a:p>
          <a:r>
            <a:rPr lang="fr-FR" sz="1800" noProof="0" dirty="0"/>
            <a:t>Besoin en vitamine</a:t>
          </a:r>
        </a:p>
      </dgm:t>
    </dgm:pt>
    <dgm:pt modelId="{4C8D44F6-5515-4BFE-B81C-BEA7258C3EAF}" type="parTrans" cxnId="{140D65B5-6D9A-4587-9721-3BB9C0A2E380}">
      <dgm:prSet/>
      <dgm:spPr/>
      <dgm:t>
        <a:bodyPr/>
        <a:lstStyle/>
        <a:p>
          <a:endParaRPr lang="ru-RU" sz="2000"/>
        </a:p>
      </dgm:t>
    </dgm:pt>
    <dgm:pt modelId="{3CC7B862-096C-48C1-A587-9CC008C8EDA2}" type="sibTrans" cxnId="{140D65B5-6D9A-4587-9721-3BB9C0A2E380}">
      <dgm:prSet/>
      <dgm:spPr/>
      <dgm:t>
        <a:bodyPr/>
        <a:lstStyle/>
        <a:p>
          <a:endParaRPr lang="ru-RU" sz="2000"/>
        </a:p>
      </dgm:t>
    </dgm:pt>
    <dgm:pt modelId="{F9F16D36-E81F-476D-A8AE-230AC8EF0DCA}">
      <dgm:prSet phldrT="[Текст]" custT="1"/>
      <dgm:spPr/>
      <dgm:t>
        <a:bodyPr/>
        <a:lstStyle/>
        <a:p>
          <a:r>
            <a:rPr lang="fr-FR" sz="1800" noProof="0" dirty="0"/>
            <a:t>Besoin en azote</a:t>
          </a:r>
        </a:p>
      </dgm:t>
    </dgm:pt>
    <dgm:pt modelId="{7A0E99E9-D457-4EA7-9E91-78C9D4C3CB68}" type="parTrans" cxnId="{D0081C52-2578-414E-998C-904C044984A7}">
      <dgm:prSet/>
      <dgm:spPr/>
      <dgm:t>
        <a:bodyPr/>
        <a:lstStyle/>
        <a:p>
          <a:endParaRPr lang="ru-RU" sz="2000"/>
        </a:p>
      </dgm:t>
    </dgm:pt>
    <dgm:pt modelId="{DB3D03C7-4939-4A25-9FE6-CF30B7A0CBBF}" type="sibTrans" cxnId="{D0081C52-2578-414E-998C-904C044984A7}">
      <dgm:prSet/>
      <dgm:spPr/>
      <dgm:t>
        <a:bodyPr/>
        <a:lstStyle/>
        <a:p>
          <a:endParaRPr lang="ru-RU" sz="2000"/>
        </a:p>
      </dgm:t>
    </dgm:pt>
    <dgm:pt modelId="{5023307B-3920-4E06-9D4F-CF168FCB2543}">
      <dgm:prSet phldrT="[Текст]" custT="1"/>
      <dgm:spPr/>
      <dgm:t>
        <a:bodyPr/>
        <a:lstStyle/>
        <a:p>
          <a:pPr algn="l" defTabSz="1066800"/>
          <a:r>
            <a:rPr lang="fr-FR" sz="2400" b="1" noProof="0" dirty="0"/>
            <a:t>Sociale </a:t>
          </a:r>
        </a:p>
      </dgm:t>
    </dgm:pt>
    <dgm:pt modelId="{31CE1C3E-8F30-4553-BA04-D9F756BCF34A}" type="parTrans" cxnId="{0CC49017-00B9-4D84-9CBF-0B4899453F75}">
      <dgm:prSet/>
      <dgm:spPr/>
      <dgm:t>
        <a:bodyPr/>
        <a:lstStyle/>
        <a:p>
          <a:endParaRPr lang="ru-RU" sz="2000"/>
        </a:p>
      </dgm:t>
    </dgm:pt>
    <dgm:pt modelId="{27464303-1E11-42D6-84D0-44B32B7D0817}" type="sibTrans" cxnId="{0CC49017-00B9-4D84-9CBF-0B4899453F75}">
      <dgm:prSet/>
      <dgm:spPr/>
      <dgm:t>
        <a:bodyPr/>
        <a:lstStyle/>
        <a:p>
          <a:endParaRPr lang="ru-RU" sz="2000"/>
        </a:p>
      </dgm:t>
    </dgm:pt>
    <dgm:pt modelId="{09E3F629-EA88-4C72-A441-7DD4C0256D95}">
      <dgm:prSet phldrT="[Текст]" custT="1"/>
      <dgm:spPr/>
      <dgm:t>
        <a:bodyPr/>
        <a:lstStyle/>
        <a:p>
          <a:r>
            <a:rPr lang="fr-FR" sz="1800" noProof="0" dirty="0"/>
            <a:t>Tradition d’élevage </a:t>
          </a:r>
        </a:p>
      </dgm:t>
    </dgm:pt>
    <dgm:pt modelId="{C4E2F1F3-921B-413E-9C5E-0A2EF5E1FAEA}" type="parTrans" cxnId="{1C2EAC17-C452-45D0-BBB3-3F28257BAA78}">
      <dgm:prSet/>
      <dgm:spPr/>
      <dgm:t>
        <a:bodyPr/>
        <a:lstStyle/>
        <a:p>
          <a:endParaRPr lang="ru-RU" sz="2000"/>
        </a:p>
      </dgm:t>
    </dgm:pt>
    <dgm:pt modelId="{15AAD228-323A-465D-A6EF-5EF984BB1AE3}" type="sibTrans" cxnId="{1C2EAC17-C452-45D0-BBB3-3F28257BAA78}">
      <dgm:prSet/>
      <dgm:spPr/>
      <dgm:t>
        <a:bodyPr/>
        <a:lstStyle/>
        <a:p>
          <a:endParaRPr lang="ru-RU" sz="2000"/>
        </a:p>
      </dgm:t>
    </dgm:pt>
    <dgm:pt modelId="{40EC40ED-56F0-4B4D-B116-0C8854AA39C7}">
      <dgm:prSet phldrT="[Текст]" custT="1"/>
      <dgm:spPr/>
      <dgm:t>
        <a:bodyPr/>
        <a:lstStyle/>
        <a:p>
          <a:r>
            <a:rPr lang="en-US" sz="1800" dirty="0"/>
            <a:t>Tradition de transformation </a:t>
          </a:r>
          <a:endParaRPr lang="ru-RU" sz="1800" dirty="0"/>
        </a:p>
      </dgm:t>
    </dgm:pt>
    <dgm:pt modelId="{92B172C2-9C15-45EC-BCF3-CE6A47FA67BA}" type="parTrans" cxnId="{F3E52CD6-BAA3-448E-A02E-3AC2A11299FE}">
      <dgm:prSet/>
      <dgm:spPr/>
      <dgm:t>
        <a:bodyPr/>
        <a:lstStyle/>
        <a:p>
          <a:endParaRPr lang="ru-RU" sz="2000"/>
        </a:p>
      </dgm:t>
    </dgm:pt>
    <dgm:pt modelId="{CB381EF9-7170-40B0-9525-A6BB855C0977}" type="sibTrans" cxnId="{F3E52CD6-BAA3-448E-A02E-3AC2A11299FE}">
      <dgm:prSet/>
      <dgm:spPr/>
      <dgm:t>
        <a:bodyPr/>
        <a:lstStyle/>
        <a:p>
          <a:endParaRPr lang="ru-RU" sz="2000"/>
        </a:p>
      </dgm:t>
    </dgm:pt>
    <dgm:pt modelId="{A4E9D8C4-A165-4580-9198-37061919B5A0}">
      <dgm:prSet phldrT="[Текст]" custT="1"/>
      <dgm:spPr/>
      <dgm:t>
        <a:bodyPr/>
        <a:lstStyle/>
        <a:p>
          <a:pPr algn="just" defTabSz="1255713"/>
          <a:r>
            <a:rPr lang="fr-FR" sz="1800" noProof="0" dirty="0"/>
            <a:t>Interaction entre l’homme et les animaux</a:t>
          </a:r>
        </a:p>
      </dgm:t>
    </dgm:pt>
    <dgm:pt modelId="{76AD0999-897E-43EF-8ACC-912217AC0FB7}" type="parTrans" cxnId="{632A4B87-5A79-4E30-A78F-D31FFEE3EF55}">
      <dgm:prSet/>
      <dgm:spPr/>
      <dgm:t>
        <a:bodyPr/>
        <a:lstStyle/>
        <a:p>
          <a:endParaRPr lang="ru-RU" sz="2000"/>
        </a:p>
      </dgm:t>
    </dgm:pt>
    <dgm:pt modelId="{F448CB2E-CFDB-4F9E-97C9-B7946BD5A3F8}" type="sibTrans" cxnId="{632A4B87-5A79-4E30-A78F-D31FFEE3EF55}">
      <dgm:prSet/>
      <dgm:spPr/>
      <dgm:t>
        <a:bodyPr/>
        <a:lstStyle/>
        <a:p>
          <a:endParaRPr lang="ru-RU" sz="2000"/>
        </a:p>
      </dgm:t>
    </dgm:pt>
    <dgm:pt modelId="{E7F5BCE4-E182-452D-A5B4-F6C7D85AD554}">
      <dgm:prSet phldrT="[Текст]" custT="1"/>
      <dgm:spPr/>
      <dgm:t>
        <a:bodyPr/>
        <a:lstStyle/>
        <a:p>
          <a:pPr algn="just" defTabSz="1255713"/>
          <a:r>
            <a:rPr lang="fr-FR" sz="1800" noProof="0" dirty="0"/>
            <a:t>Interaction interfamiliale</a:t>
          </a:r>
        </a:p>
      </dgm:t>
    </dgm:pt>
    <dgm:pt modelId="{69393207-CF95-448A-9399-084D7E6E2518}" type="parTrans" cxnId="{997BC542-4D59-4039-9D2D-939F5105E5ED}">
      <dgm:prSet/>
      <dgm:spPr/>
      <dgm:t>
        <a:bodyPr/>
        <a:lstStyle/>
        <a:p>
          <a:endParaRPr lang="ru-RU" sz="2000"/>
        </a:p>
      </dgm:t>
    </dgm:pt>
    <dgm:pt modelId="{951FA712-194C-432D-8565-2491DA463AC4}" type="sibTrans" cxnId="{997BC542-4D59-4039-9D2D-939F5105E5ED}">
      <dgm:prSet/>
      <dgm:spPr/>
      <dgm:t>
        <a:bodyPr/>
        <a:lstStyle/>
        <a:p>
          <a:endParaRPr lang="ru-RU" sz="2000"/>
        </a:p>
      </dgm:t>
    </dgm:pt>
    <dgm:pt modelId="{51F3B8A8-5723-4ECA-99C5-1AEA95AAE0E7}">
      <dgm:prSet phldrT="[Текст]" custT="1"/>
      <dgm:spPr/>
      <dgm:t>
        <a:bodyPr/>
        <a:lstStyle/>
        <a:p>
          <a:pPr algn="just" defTabSz="1255713"/>
          <a:r>
            <a:rPr lang="fr-FR" sz="1800" noProof="0" dirty="0"/>
            <a:t>Interaction entre communauté</a:t>
          </a:r>
        </a:p>
      </dgm:t>
    </dgm:pt>
    <dgm:pt modelId="{1ECD8EF2-B4AB-4B03-A067-C4A24B6590D2}" type="parTrans" cxnId="{23ADB66A-9F4F-4FEE-AF34-4D0445CBB8C7}">
      <dgm:prSet/>
      <dgm:spPr/>
      <dgm:t>
        <a:bodyPr/>
        <a:lstStyle/>
        <a:p>
          <a:endParaRPr lang="ru-RU" sz="2000"/>
        </a:p>
      </dgm:t>
    </dgm:pt>
    <dgm:pt modelId="{3E283602-B781-4A55-AC74-489565FEF07F}" type="sibTrans" cxnId="{23ADB66A-9F4F-4FEE-AF34-4D0445CBB8C7}">
      <dgm:prSet/>
      <dgm:spPr/>
      <dgm:t>
        <a:bodyPr/>
        <a:lstStyle/>
        <a:p>
          <a:endParaRPr lang="ru-RU" sz="2000"/>
        </a:p>
      </dgm:t>
    </dgm:pt>
    <dgm:pt modelId="{322C965D-A87C-4C4C-8C4B-C8DFC1C8C1D6}" type="pres">
      <dgm:prSet presAssocID="{9F9D4E06-A918-4A90-8DF3-92A8BCE45B52}" presName="compositeShape" presStyleCnt="0">
        <dgm:presLayoutVars>
          <dgm:chMax val="7"/>
          <dgm:dir val="rev"/>
          <dgm:resizeHandles val="exact"/>
        </dgm:presLayoutVars>
      </dgm:prSet>
      <dgm:spPr/>
    </dgm:pt>
    <dgm:pt modelId="{0DC63791-B97F-4270-A87E-AE7719895B77}" type="pres">
      <dgm:prSet presAssocID="{85B3BBFA-E2CF-494E-94DF-FD1601BEA30F}" presName="circ1" presStyleLbl="vennNode1" presStyleIdx="0" presStyleCnt="4"/>
      <dgm:spPr/>
    </dgm:pt>
    <dgm:pt modelId="{F6719A25-4D2D-4FC7-85B4-5E723EFE305D}" type="pres">
      <dgm:prSet presAssocID="{85B3BBFA-E2CF-494E-94DF-FD1601BEA30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5BC5202-327B-4076-8749-3064C8826ADD}" type="pres">
      <dgm:prSet presAssocID="{615991CA-471B-44B9-A496-02875B6A3E78}" presName="circ2" presStyleLbl="vennNode1" presStyleIdx="1" presStyleCnt="4"/>
      <dgm:spPr/>
    </dgm:pt>
    <dgm:pt modelId="{1CA51D01-2995-497F-8D43-1A31C420CC76}" type="pres">
      <dgm:prSet presAssocID="{615991CA-471B-44B9-A496-02875B6A3E7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9D3C61A-D38D-45B6-8DE5-456D967945B1}" type="pres">
      <dgm:prSet presAssocID="{65BF4F64-173D-4517-B47F-BA088EAECFB3}" presName="circ3" presStyleLbl="vennNode1" presStyleIdx="2" presStyleCnt="4"/>
      <dgm:spPr/>
    </dgm:pt>
    <dgm:pt modelId="{87F14E28-82AC-4F67-92B1-0A71258342C2}" type="pres">
      <dgm:prSet presAssocID="{65BF4F64-173D-4517-B47F-BA088EAECFB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4800B9A-4E5D-48E2-BA15-1906F14A9237}" type="pres">
      <dgm:prSet presAssocID="{5023307B-3920-4E06-9D4F-CF168FCB2543}" presName="circ4" presStyleLbl="vennNode1" presStyleIdx="3" presStyleCnt="4"/>
      <dgm:spPr/>
    </dgm:pt>
    <dgm:pt modelId="{40FC20EE-F5A5-4AC0-9A60-13C04098D3FD}" type="pres">
      <dgm:prSet presAssocID="{5023307B-3920-4E06-9D4F-CF168FCB2543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2BFAF0A-B820-4CC6-9C74-272E59AD8A37}" srcId="{85B3BBFA-E2CF-494E-94DF-FD1601BEA30F}" destId="{09ADA564-5BE8-4BB0-B72B-1ECC20F73BE0}" srcOrd="3" destOrd="0" parTransId="{DFF0040C-44BF-4917-9FD2-761C3A739047}" sibTransId="{A1308F9D-F09A-4B8A-AA10-E84E49C6504E}"/>
    <dgm:cxn modelId="{650B4614-38DA-4735-968F-C26EE53660E5}" type="presOf" srcId="{598BE98E-7386-4948-BA0D-28E8258541AF}" destId="{F6719A25-4D2D-4FC7-85B4-5E723EFE305D}" srcOrd="1" destOrd="1" presId="urn:microsoft.com/office/officeart/2005/8/layout/venn1"/>
    <dgm:cxn modelId="{0CC49017-00B9-4D84-9CBF-0B4899453F75}" srcId="{9F9D4E06-A918-4A90-8DF3-92A8BCE45B52}" destId="{5023307B-3920-4E06-9D4F-CF168FCB2543}" srcOrd="3" destOrd="0" parTransId="{31CE1C3E-8F30-4553-BA04-D9F756BCF34A}" sibTransId="{27464303-1E11-42D6-84D0-44B32B7D0817}"/>
    <dgm:cxn modelId="{1C2EAC17-C452-45D0-BBB3-3F28257BAA78}" srcId="{65BF4F64-173D-4517-B47F-BA088EAECFB3}" destId="{09E3F629-EA88-4C72-A441-7DD4C0256D95}" srcOrd="0" destOrd="0" parTransId="{C4E2F1F3-921B-413E-9C5E-0A2EF5E1FAEA}" sibTransId="{15AAD228-323A-465D-A6EF-5EF984BB1AE3}"/>
    <dgm:cxn modelId="{A4D28219-6A4D-4109-8C7D-D520DD0936CB}" type="presOf" srcId="{09ADA564-5BE8-4BB0-B72B-1ECC20F73BE0}" destId="{F6719A25-4D2D-4FC7-85B4-5E723EFE305D}" srcOrd="1" destOrd="4" presId="urn:microsoft.com/office/officeart/2005/8/layout/venn1"/>
    <dgm:cxn modelId="{2C71801E-693B-40A8-B618-349556DBB135}" type="presOf" srcId="{6448CDDC-C27C-408C-A0D7-BC927C6D2EBB}" destId="{0DC63791-B97F-4270-A87E-AE7719895B77}" srcOrd="0" destOrd="3" presId="urn:microsoft.com/office/officeart/2005/8/layout/venn1"/>
    <dgm:cxn modelId="{CD596E20-342D-4BBF-9AE3-C55EAD369A09}" type="presOf" srcId="{85B3BBFA-E2CF-494E-94DF-FD1601BEA30F}" destId="{F6719A25-4D2D-4FC7-85B4-5E723EFE305D}" srcOrd="1" destOrd="0" presId="urn:microsoft.com/office/officeart/2005/8/layout/venn1"/>
    <dgm:cxn modelId="{E69CE720-8AED-4E50-8312-4212C240F381}" type="presOf" srcId="{A4E9D8C4-A165-4580-9198-37061919B5A0}" destId="{1CA51D01-2995-497F-8D43-1A31C420CC76}" srcOrd="1" destOrd="1" presId="urn:microsoft.com/office/officeart/2005/8/layout/venn1"/>
    <dgm:cxn modelId="{E62CE82B-1EEA-4356-8D4C-296E06CEB257}" type="presOf" srcId="{09E3F629-EA88-4C72-A441-7DD4C0256D95}" destId="{39D3C61A-D38D-45B6-8DE5-456D967945B1}" srcOrd="0" destOrd="1" presId="urn:microsoft.com/office/officeart/2005/8/layout/venn1"/>
    <dgm:cxn modelId="{15A44B35-E718-47CF-9342-77EE86319144}" type="presOf" srcId="{3ED61BFA-1613-4ADD-88DC-43B121DC3B53}" destId="{74800B9A-4E5D-48E2-BA15-1906F14A9237}" srcOrd="0" destOrd="3" presId="urn:microsoft.com/office/officeart/2005/8/layout/venn1"/>
    <dgm:cxn modelId="{73ACDD35-82F6-461B-913E-52D36BBFA47C}" type="presOf" srcId="{A7C9F7D6-5425-44E6-BABA-6EFD0DF82FD4}" destId="{74800B9A-4E5D-48E2-BA15-1906F14A9237}" srcOrd="0" destOrd="2" presId="urn:microsoft.com/office/officeart/2005/8/layout/venn1"/>
    <dgm:cxn modelId="{4C60BE39-5ED9-46D9-8551-A61305E944C8}" type="presOf" srcId="{E7F5BCE4-E182-452D-A5B4-F6C7D85AD554}" destId="{1CA51D01-2995-497F-8D43-1A31C420CC76}" srcOrd="1" destOrd="2" presId="urn:microsoft.com/office/officeart/2005/8/layout/venn1"/>
    <dgm:cxn modelId="{A586F83B-5874-4391-9D23-779E53AE03A2}" type="presOf" srcId="{615991CA-471B-44B9-A496-02875B6A3E78}" destId="{40FC20EE-F5A5-4AC0-9A60-13C04098D3FD}" srcOrd="1" destOrd="0" presId="urn:microsoft.com/office/officeart/2005/8/layout/venn1"/>
    <dgm:cxn modelId="{E100955B-4BDC-4C2B-9041-1FD90AB261C6}" type="presOf" srcId="{598BE98E-7386-4948-BA0D-28E8258541AF}" destId="{0DC63791-B97F-4270-A87E-AE7719895B77}" srcOrd="0" destOrd="1" presId="urn:microsoft.com/office/officeart/2005/8/layout/venn1"/>
    <dgm:cxn modelId="{B7C17960-1228-4999-8F75-EA0FDA523260}" type="presOf" srcId="{51F3B8A8-5723-4ECA-99C5-1AEA95AAE0E7}" destId="{F5BC5202-327B-4076-8749-3064C8826ADD}" srcOrd="0" destOrd="3" presId="urn:microsoft.com/office/officeart/2005/8/layout/venn1"/>
    <dgm:cxn modelId="{B9834061-A745-4512-AECF-13E0F154E2A4}" type="presOf" srcId="{9F9D4E06-A918-4A90-8DF3-92A8BCE45B52}" destId="{322C965D-A87C-4C4C-8C4B-C8DFC1C8C1D6}" srcOrd="0" destOrd="0" presId="urn:microsoft.com/office/officeart/2005/8/layout/venn1"/>
    <dgm:cxn modelId="{997BC542-4D59-4039-9D2D-939F5105E5ED}" srcId="{5023307B-3920-4E06-9D4F-CF168FCB2543}" destId="{E7F5BCE4-E182-452D-A5B4-F6C7D85AD554}" srcOrd="1" destOrd="0" parTransId="{69393207-CF95-448A-9399-084D7E6E2518}" sibTransId="{951FA712-194C-432D-8565-2491DA463AC4}"/>
    <dgm:cxn modelId="{65C51143-2B91-45DD-ADC1-A60B05E0A21B}" srcId="{9F9D4E06-A918-4A90-8DF3-92A8BCE45B52}" destId="{615991CA-471B-44B9-A496-02875B6A3E78}" srcOrd="1" destOrd="0" parTransId="{481FE7BC-A3D0-43EB-B1E8-39F17B38918C}" sibTransId="{047BA5FC-B3E2-429F-8574-154FD3CA98C3}"/>
    <dgm:cxn modelId="{E7A76D46-349A-4856-9A8A-BB4946900021}" type="presOf" srcId="{A7C9F7D6-5425-44E6-BABA-6EFD0DF82FD4}" destId="{40FC20EE-F5A5-4AC0-9A60-13C04098D3FD}" srcOrd="1" destOrd="2" presId="urn:microsoft.com/office/officeart/2005/8/layout/venn1"/>
    <dgm:cxn modelId="{B3BBD267-828A-4BCA-874B-44F5EB2DB702}" srcId="{9F9D4E06-A918-4A90-8DF3-92A8BCE45B52}" destId="{65BF4F64-173D-4517-B47F-BA088EAECFB3}" srcOrd="2" destOrd="0" parTransId="{A1B3F606-A63C-4245-9A7D-CDE062BFCF14}" sibTransId="{50426EEC-B750-4526-A4ED-FB9A010EE9F4}"/>
    <dgm:cxn modelId="{23ADB66A-9F4F-4FEE-AF34-4D0445CBB8C7}" srcId="{5023307B-3920-4E06-9D4F-CF168FCB2543}" destId="{51F3B8A8-5723-4ECA-99C5-1AEA95AAE0E7}" srcOrd="2" destOrd="0" parTransId="{1ECD8EF2-B4AB-4B03-A067-C4A24B6590D2}" sibTransId="{3E283602-B781-4A55-AC74-489565FEF07F}"/>
    <dgm:cxn modelId="{D0081C52-2578-414E-998C-904C044984A7}" srcId="{85B3BBFA-E2CF-494E-94DF-FD1601BEA30F}" destId="{F9F16D36-E81F-476D-A8AE-230AC8EF0DCA}" srcOrd="1" destOrd="0" parTransId="{7A0E99E9-D457-4EA7-9E91-78C9D4C3CB68}" sibTransId="{DB3D03C7-4939-4A25-9FE6-CF30B7A0CBBF}"/>
    <dgm:cxn modelId="{1A99FC54-5F70-4162-AE71-91E22961C7DB}" type="presOf" srcId="{CAF77AB3-2BDF-405D-85D8-0C4AE0BD6320}" destId="{74800B9A-4E5D-48E2-BA15-1906F14A9237}" srcOrd="0" destOrd="1" presId="urn:microsoft.com/office/officeart/2005/8/layout/venn1"/>
    <dgm:cxn modelId="{F3EAB578-2C0E-4145-8300-8412CB0206CF}" type="presOf" srcId="{E7F5BCE4-E182-452D-A5B4-F6C7D85AD554}" destId="{F5BC5202-327B-4076-8749-3064C8826ADD}" srcOrd="0" destOrd="2" presId="urn:microsoft.com/office/officeart/2005/8/layout/venn1"/>
    <dgm:cxn modelId="{5BF6B07F-098A-41E8-82F1-E53A7E716149}" type="presOf" srcId="{615991CA-471B-44B9-A496-02875B6A3E78}" destId="{74800B9A-4E5D-48E2-BA15-1906F14A9237}" srcOrd="0" destOrd="0" presId="urn:microsoft.com/office/officeart/2005/8/layout/venn1"/>
    <dgm:cxn modelId="{68C53B83-273A-4A9A-9012-DA7E4BB9C516}" type="presOf" srcId="{51F3B8A8-5723-4ECA-99C5-1AEA95AAE0E7}" destId="{1CA51D01-2995-497F-8D43-1A31C420CC76}" srcOrd="1" destOrd="3" presId="urn:microsoft.com/office/officeart/2005/8/layout/venn1"/>
    <dgm:cxn modelId="{C1E51F86-6E95-4BC6-B746-A7C907FAEE85}" srcId="{615991CA-471B-44B9-A496-02875B6A3E78}" destId="{A7C9F7D6-5425-44E6-BABA-6EFD0DF82FD4}" srcOrd="1" destOrd="0" parTransId="{40DD48B7-9718-4A7F-B2E0-0DC1FA07B70C}" sibTransId="{4FD93B52-B3F8-4C23-AD71-4663011043A2}"/>
    <dgm:cxn modelId="{632A4B87-5A79-4E30-A78F-D31FFEE3EF55}" srcId="{5023307B-3920-4E06-9D4F-CF168FCB2543}" destId="{A4E9D8C4-A165-4580-9198-37061919B5A0}" srcOrd="0" destOrd="0" parTransId="{76AD0999-897E-43EF-8ACC-912217AC0FB7}" sibTransId="{F448CB2E-CFDB-4F9E-97C9-B7946BD5A3F8}"/>
    <dgm:cxn modelId="{27D42388-34A4-4654-BE08-0226662BA027}" type="presOf" srcId="{5023307B-3920-4E06-9D4F-CF168FCB2543}" destId="{F5BC5202-327B-4076-8749-3064C8826ADD}" srcOrd="0" destOrd="0" presId="urn:microsoft.com/office/officeart/2005/8/layout/venn1"/>
    <dgm:cxn modelId="{9D337D8A-92FE-46A4-8326-09D55BB38DC4}" type="presOf" srcId="{6448CDDC-C27C-408C-A0D7-BC927C6D2EBB}" destId="{F6719A25-4D2D-4FC7-85B4-5E723EFE305D}" srcOrd="1" destOrd="3" presId="urn:microsoft.com/office/officeart/2005/8/layout/venn1"/>
    <dgm:cxn modelId="{21A1589A-2336-4EF6-ABCF-B1403E3A2657}" srcId="{615991CA-471B-44B9-A496-02875B6A3E78}" destId="{3ED61BFA-1613-4ADD-88DC-43B121DC3B53}" srcOrd="2" destOrd="0" parTransId="{9A16E183-0CF5-4B81-8C2E-3AEC01063688}" sibTransId="{8E4E19CB-8848-4023-9C3C-050279773D22}"/>
    <dgm:cxn modelId="{7A13EEA1-2EA3-401A-88E0-9A008F1A07B0}" type="presOf" srcId="{CAF77AB3-2BDF-405D-85D8-0C4AE0BD6320}" destId="{40FC20EE-F5A5-4AC0-9A60-13C04098D3FD}" srcOrd="1" destOrd="1" presId="urn:microsoft.com/office/officeart/2005/8/layout/venn1"/>
    <dgm:cxn modelId="{44165EA3-B652-4861-9F95-A9BE9CCE289C}" type="presOf" srcId="{3ED61BFA-1613-4ADD-88DC-43B121DC3B53}" destId="{40FC20EE-F5A5-4AC0-9A60-13C04098D3FD}" srcOrd="1" destOrd="3" presId="urn:microsoft.com/office/officeart/2005/8/layout/venn1"/>
    <dgm:cxn modelId="{04A771A3-C8B1-416C-A7C0-DB41AABE91AC}" type="presOf" srcId="{65BF4F64-173D-4517-B47F-BA088EAECFB3}" destId="{39D3C61A-D38D-45B6-8DE5-456D967945B1}" srcOrd="0" destOrd="0" presId="urn:microsoft.com/office/officeart/2005/8/layout/venn1"/>
    <dgm:cxn modelId="{9C1EC9A3-FB35-4B6A-A7E9-8E01CF060DAB}" srcId="{9F9D4E06-A918-4A90-8DF3-92A8BCE45B52}" destId="{85B3BBFA-E2CF-494E-94DF-FD1601BEA30F}" srcOrd="0" destOrd="0" parTransId="{F9CD98B3-97D6-4CAC-9CB4-9441385FE9FE}" sibTransId="{BF797D5A-B0B1-41C2-958A-B67F28BDF32D}"/>
    <dgm:cxn modelId="{140D65B5-6D9A-4587-9721-3BB9C0A2E380}" srcId="{85B3BBFA-E2CF-494E-94DF-FD1601BEA30F}" destId="{6448CDDC-C27C-408C-A0D7-BC927C6D2EBB}" srcOrd="2" destOrd="0" parTransId="{4C8D44F6-5515-4BFE-B81C-BEA7258C3EAF}" sibTransId="{3CC7B862-096C-48C1-A587-9CC008C8EDA2}"/>
    <dgm:cxn modelId="{59AE15C0-DA6F-4347-AC19-03F70A692587}" type="presOf" srcId="{85B3BBFA-E2CF-494E-94DF-FD1601BEA30F}" destId="{0DC63791-B97F-4270-A87E-AE7719895B77}" srcOrd="0" destOrd="0" presId="urn:microsoft.com/office/officeart/2005/8/layout/venn1"/>
    <dgm:cxn modelId="{F3E52CD6-BAA3-448E-A02E-3AC2A11299FE}" srcId="{65BF4F64-173D-4517-B47F-BA088EAECFB3}" destId="{40EC40ED-56F0-4B4D-B116-0C8854AA39C7}" srcOrd="1" destOrd="0" parTransId="{92B172C2-9C15-45EC-BCF3-CE6A47FA67BA}" sibTransId="{CB381EF9-7170-40B0-9525-A6BB855C0977}"/>
    <dgm:cxn modelId="{854130D8-9443-4B4D-996E-517607EE14DB}" srcId="{615991CA-471B-44B9-A496-02875B6A3E78}" destId="{CAF77AB3-2BDF-405D-85D8-0C4AE0BD6320}" srcOrd="0" destOrd="0" parTransId="{CC915869-CDB3-4981-81CB-A41057C756C5}" sibTransId="{0029A64E-E299-4E51-B99C-F70A02B60E2F}"/>
    <dgm:cxn modelId="{78FE1BD9-55CA-40E6-89F1-EDBCAF252F50}" type="presOf" srcId="{40EC40ED-56F0-4B4D-B116-0C8854AA39C7}" destId="{87F14E28-82AC-4F67-92B1-0A71258342C2}" srcOrd="1" destOrd="2" presId="urn:microsoft.com/office/officeart/2005/8/layout/venn1"/>
    <dgm:cxn modelId="{F84821DC-D2FE-4A37-9B6B-ACB45D2BF65F}" type="presOf" srcId="{F9F16D36-E81F-476D-A8AE-230AC8EF0DCA}" destId="{F6719A25-4D2D-4FC7-85B4-5E723EFE305D}" srcOrd="1" destOrd="2" presId="urn:microsoft.com/office/officeart/2005/8/layout/venn1"/>
    <dgm:cxn modelId="{D2F213DD-1C14-4946-B004-FC5EB1F46678}" type="presOf" srcId="{A4E9D8C4-A165-4580-9198-37061919B5A0}" destId="{F5BC5202-327B-4076-8749-3064C8826ADD}" srcOrd="0" destOrd="1" presId="urn:microsoft.com/office/officeart/2005/8/layout/venn1"/>
    <dgm:cxn modelId="{AEFF7DE0-4D8E-45F0-A574-1829171F68E8}" type="presOf" srcId="{09ADA564-5BE8-4BB0-B72B-1ECC20F73BE0}" destId="{0DC63791-B97F-4270-A87E-AE7719895B77}" srcOrd="0" destOrd="4" presId="urn:microsoft.com/office/officeart/2005/8/layout/venn1"/>
    <dgm:cxn modelId="{6BE95BE1-8AC0-452A-9D08-ABF0F7783ECE}" type="presOf" srcId="{F9F16D36-E81F-476D-A8AE-230AC8EF0DCA}" destId="{0DC63791-B97F-4270-A87E-AE7719895B77}" srcOrd="0" destOrd="2" presId="urn:microsoft.com/office/officeart/2005/8/layout/venn1"/>
    <dgm:cxn modelId="{0EF591E6-B9A0-4861-98E8-4033E08EB4F6}" type="presOf" srcId="{5023307B-3920-4E06-9D4F-CF168FCB2543}" destId="{1CA51D01-2995-497F-8D43-1A31C420CC76}" srcOrd="1" destOrd="0" presId="urn:microsoft.com/office/officeart/2005/8/layout/venn1"/>
    <dgm:cxn modelId="{1FB203EA-9F0B-4068-A233-49F46CE4B0F1}" type="presOf" srcId="{40EC40ED-56F0-4B4D-B116-0C8854AA39C7}" destId="{39D3C61A-D38D-45B6-8DE5-456D967945B1}" srcOrd="0" destOrd="2" presId="urn:microsoft.com/office/officeart/2005/8/layout/venn1"/>
    <dgm:cxn modelId="{081D7EEB-3ABA-4741-989E-FC5E82B3676A}" type="presOf" srcId="{09E3F629-EA88-4C72-A441-7DD4C0256D95}" destId="{87F14E28-82AC-4F67-92B1-0A71258342C2}" srcOrd="1" destOrd="1" presId="urn:microsoft.com/office/officeart/2005/8/layout/venn1"/>
    <dgm:cxn modelId="{229DE3EE-728A-43B2-85A6-5FBC6C791A19}" type="presOf" srcId="{65BF4F64-173D-4517-B47F-BA088EAECFB3}" destId="{87F14E28-82AC-4F67-92B1-0A71258342C2}" srcOrd="1" destOrd="0" presId="urn:microsoft.com/office/officeart/2005/8/layout/venn1"/>
    <dgm:cxn modelId="{93725BFC-3DB5-44EC-8128-458FAEBADCB6}" srcId="{85B3BBFA-E2CF-494E-94DF-FD1601BEA30F}" destId="{598BE98E-7386-4948-BA0D-28E8258541AF}" srcOrd="0" destOrd="0" parTransId="{A2A6FDA4-14DB-4A4C-B2CF-6375F62F5918}" sibTransId="{BCBFCF0A-7B1F-4208-B825-0900DBF52A6A}"/>
    <dgm:cxn modelId="{0E34AE00-A440-40ED-A425-C199277FD905}" type="presParOf" srcId="{322C965D-A87C-4C4C-8C4B-C8DFC1C8C1D6}" destId="{0DC63791-B97F-4270-A87E-AE7719895B77}" srcOrd="0" destOrd="0" presId="urn:microsoft.com/office/officeart/2005/8/layout/venn1"/>
    <dgm:cxn modelId="{707F7182-ADFD-43C9-953D-5C9C16EB8752}" type="presParOf" srcId="{322C965D-A87C-4C4C-8C4B-C8DFC1C8C1D6}" destId="{F6719A25-4D2D-4FC7-85B4-5E723EFE305D}" srcOrd="1" destOrd="0" presId="urn:microsoft.com/office/officeart/2005/8/layout/venn1"/>
    <dgm:cxn modelId="{9DEFFE5F-827A-493B-BDA9-9FF1CE26C65C}" type="presParOf" srcId="{322C965D-A87C-4C4C-8C4B-C8DFC1C8C1D6}" destId="{F5BC5202-327B-4076-8749-3064C8826ADD}" srcOrd="2" destOrd="0" presId="urn:microsoft.com/office/officeart/2005/8/layout/venn1"/>
    <dgm:cxn modelId="{CD3910D6-F993-414F-9175-33707387E039}" type="presParOf" srcId="{322C965D-A87C-4C4C-8C4B-C8DFC1C8C1D6}" destId="{1CA51D01-2995-497F-8D43-1A31C420CC76}" srcOrd="3" destOrd="0" presId="urn:microsoft.com/office/officeart/2005/8/layout/venn1"/>
    <dgm:cxn modelId="{0446BF68-CAF4-4C9C-9CFB-E6474BA7F2C6}" type="presParOf" srcId="{322C965D-A87C-4C4C-8C4B-C8DFC1C8C1D6}" destId="{39D3C61A-D38D-45B6-8DE5-456D967945B1}" srcOrd="4" destOrd="0" presId="urn:microsoft.com/office/officeart/2005/8/layout/venn1"/>
    <dgm:cxn modelId="{8B918B27-8559-4269-A9C0-A926222E3D6E}" type="presParOf" srcId="{322C965D-A87C-4C4C-8C4B-C8DFC1C8C1D6}" destId="{87F14E28-82AC-4F67-92B1-0A71258342C2}" srcOrd="5" destOrd="0" presId="urn:microsoft.com/office/officeart/2005/8/layout/venn1"/>
    <dgm:cxn modelId="{C6A141B1-0228-4E3A-9D48-8135176A063C}" type="presParOf" srcId="{322C965D-A87C-4C4C-8C4B-C8DFC1C8C1D6}" destId="{74800B9A-4E5D-48E2-BA15-1906F14A9237}" srcOrd="6" destOrd="0" presId="urn:microsoft.com/office/officeart/2005/8/layout/venn1"/>
    <dgm:cxn modelId="{AAFB123A-5692-4375-BCB2-02AEACD236BF}" type="presParOf" srcId="{322C965D-A87C-4C4C-8C4B-C8DFC1C8C1D6}" destId="{40FC20EE-F5A5-4AC0-9A60-13C04098D3FD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B0708E-C819-449B-B067-D3FDAC53C3A3}" type="doc">
      <dgm:prSet loTypeId="urn:microsoft.com/office/officeart/2005/8/layout/arrow1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265B672-6479-491C-978D-53323D3697D3}">
      <dgm:prSet custT="1"/>
      <dgm:spPr/>
      <dgm:t>
        <a:bodyPr/>
        <a:lstStyle/>
        <a:p>
          <a:r>
            <a:rPr lang="en-US" sz="1800" dirty="0" err="1">
              <a:solidFill>
                <a:srgbClr val="002060"/>
              </a:solidFill>
            </a:rPr>
            <a:t>Hypoallergique</a:t>
          </a:r>
          <a:r>
            <a:rPr lang="en-US" sz="1800" dirty="0">
              <a:solidFill>
                <a:srgbClr val="002060"/>
              </a:solidFill>
            </a:rPr>
            <a:t>?</a:t>
          </a:r>
        </a:p>
      </dgm:t>
    </dgm:pt>
    <dgm:pt modelId="{E5950C00-44BC-4A5A-8929-D72759BEC867}" type="parTrans" cxnId="{DB80ED05-765A-41C3-BB7F-0BB9D3BDF86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C83C6C4E-CB5F-4011-ACB0-69F416E8D49B}" type="sibTrans" cxnId="{DB80ED05-765A-41C3-BB7F-0BB9D3BDF86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4518C6BC-A25E-4BB2-BD55-90DDF501595F}">
      <dgm:prSet custT="1"/>
      <dgm:spPr/>
      <dgm:t>
        <a:bodyPr/>
        <a:lstStyle/>
        <a:p>
          <a:r>
            <a:rPr lang="en-US" sz="1800" dirty="0">
              <a:solidFill>
                <a:srgbClr val="002060"/>
              </a:solidFill>
            </a:rPr>
            <a:t>Anti-</a:t>
          </a:r>
          <a:r>
            <a:rPr lang="en-US" sz="1800" dirty="0" err="1">
              <a:solidFill>
                <a:srgbClr val="002060"/>
              </a:solidFill>
            </a:rPr>
            <a:t>infectieux</a:t>
          </a:r>
          <a:r>
            <a:rPr lang="en-US" sz="1800" dirty="0">
              <a:solidFill>
                <a:srgbClr val="002060"/>
              </a:solidFill>
            </a:rPr>
            <a:t>?</a:t>
          </a:r>
        </a:p>
      </dgm:t>
    </dgm:pt>
    <dgm:pt modelId="{61312819-BEEC-42C7-8800-40C0A3F81144}" type="parTrans" cxnId="{E2EA3E71-B9F4-4E47-A04D-D6122071C8F1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DD5154BA-960B-415C-9184-195F6AD39B1A}" type="sibTrans" cxnId="{E2EA3E71-B9F4-4E47-A04D-D6122071C8F1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A281ED28-84F4-4A92-AF36-503F08027459}">
      <dgm:prSet custT="1"/>
      <dgm:spPr/>
      <dgm:t>
        <a:bodyPr/>
        <a:lstStyle/>
        <a:p>
          <a:r>
            <a:rPr lang="en-US" sz="1800" dirty="0" err="1">
              <a:solidFill>
                <a:srgbClr val="002060"/>
              </a:solidFill>
            </a:rPr>
            <a:t>Aphrodisiaque</a:t>
          </a:r>
          <a:r>
            <a:rPr lang="en-US" sz="1800" dirty="0">
              <a:solidFill>
                <a:srgbClr val="002060"/>
              </a:solidFill>
            </a:rPr>
            <a:t>?</a:t>
          </a:r>
        </a:p>
      </dgm:t>
    </dgm:pt>
    <dgm:pt modelId="{D01B5AF7-9729-4E84-B089-4DA062F0402A}" type="parTrans" cxnId="{B0FB691D-DEE6-4FBA-AAF2-E64F7D70F29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D19A1B51-2864-4B75-B6BB-1EDB1554B25B}" type="sibTrans" cxnId="{B0FB691D-DEE6-4FBA-AAF2-E64F7D70F29E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FE323A8E-9050-4622-B990-338F16CDEFB6}">
      <dgm:prSet custT="1"/>
      <dgm:spPr/>
      <dgm:t>
        <a:bodyPr/>
        <a:lstStyle/>
        <a:p>
          <a:r>
            <a:rPr lang="en-US" sz="1800" dirty="0">
              <a:solidFill>
                <a:srgbClr val="002060"/>
              </a:solidFill>
            </a:rPr>
            <a:t>Tonique?</a:t>
          </a:r>
        </a:p>
      </dgm:t>
    </dgm:pt>
    <dgm:pt modelId="{46FB22DB-7237-4A34-8F93-B43E2606C72D}" type="parTrans" cxnId="{04D5ABF7-F9C8-4AF5-81EE-E842D7DD2AD7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DE393012-A4D3-48B7-AA52-B5E4812B813A}" type="sibTrans" cxnId="{04D5ABF7-F9C8-4AF5-81EE-E842D7DD2AD7}">
      <dgm:prSet/>
      <dgm:spPr/>
      <dgm:t>
        <a:bodyPr/>
        <a:lstStyle/>
        <a:p>
          <a:endParaRPr lang="en-US">
            <a:solidFill>
              <a:srgbClr val="002060"/>
            </a:solidFill>
          </a:endParaRPr>
        </a:p>
      </dgm:t>
    </dgm:pt>
    <dgm:pt modelId="{08C6E738-0264-4C69-8CB3-DB59B1AEF540}">
      <dgm:prSet custT="1"/>
      <dgm:spPr/>
      <dgm:t>
        <a:bodyPr/>
        <a:lstStyle/>
        <a:p>
          <a:r>
            <a:rPr lang="en-US" sz="1800" dirty="0" err="1">
              <a:solidFill>
                <a:srgbClr val="002060"/>
              </a:solidFill>
            </a:rPr>
            <a:t>Dietetique</a:t>
          </a:r>
          <a:r>
            <a:rPr lang="en-US" sz="1800" dirty="0">
              <a:solidFill>
                <a:srgbClr val="002060"/>
              </a:solidFill>
            </a:rPr>
            <a:t>?</a:t>
          </a:r>
        </a:p>
      </dgm:t>
    </dgm:pt>
    <dgm:pt modelId="{01742BCB-5064-4F7F-BBBD-286052B64D18}" type="parTrans" cxnId="{92C23EDB-3CE0-46F8-A7C1-7FB3409CF79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FA09613-3629-4F2E-894E-D385EAEF8B9A}" type="sibTrans" cxnId="{92C23EDB-3CE0-46F8-A7C1-7FB3409CF79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3B792F4-A984-4454-B4AD-52A65C18E27F}">
      <dgm:prSet custT="1"/>
      <dgm:spPr/>
      <dgm:t>
        <a:bodyPr/>
        <a:lstStyle/>
        <a:p>
          <a:r>
            <a:rPr lang="en-US" sz="1800" dirty="0">
              <a:solidFill>
                <a:srgbClr val="002060"/>
              </a:solidFill>
            </a:rPr>
            <a:t>Anti-</a:t>
          </a:r>
          <a:r>
            <a:rPr lang="en-US" sz="1800" dirty="0" err="1">
              <a:solidFill>
                <a:srgbClr val="002060"/>
              </a:solidFill>
            </a:rPr>
            <a:t>autisme</a:t>
          </a:r>
          <a:r>
            <a:rPr lang="en-US" sz="1800" dirty="0">
              <a:solidFill>
                <a:srgbClr val="002060"/>
              </a:solidFill>
            </a:rPr>
            <a:t>?</a:t>
          </a:r>
        </a:p>
      </dgm:t>
    </dgm:pt>
    <dgm:pt modelId="{6E03369F-6F76-4B7C-AB3D-403D8BC233E5}" type="parTrans" cxnId="{9B73FA2A-17F0-4690-8B27-60DEC74A7BE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283E751-F8A8-4561-8B15-902B5E90A029}" type="sibTrans" cxnId="{9B73FA2A-17F0-4690-8B27-60DEC74A7BE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A710917-1444-43A0-88EB-D162DCBF693B}">
      <dgm:prSet custT="1"/>
      <dgm:spPr/>
      <dgm:t>
        <a:bodyPr/>
        <a:lstStyle/>
        <a:p>
          <a:r>
            <a:rPr lang="en-US" sz="1800" dirty="0">
              <a:solidFill>
                <a:srgbClr val="002060"/>
              </a:solidFill>
            </a:rPr>
            <a:t>Anti-</a:t>
          </a:r>
          <a:r>
            <a:rPr lang="en-US" sz="1800" dirty="0" err="1">
              <a:solidFill>
                <a:srgbClr val="002060"/>
              </a:solidFill>
            </a:rPr>
            <a:t>diabetique</a:t>
          </a:r>
          <a:r>
            <a:rPr lang="en-US" sz="1800" dirty="0">
              <a:solidFill>
                <a:srgbClr val="002060"/>
              </a:solidFill>
            </a:rPr>
            <a:t>?</a:t>
          </a:r>
        </a:p>
      </dgm:t>
    </dgm:pt>
    <dgm:pt modelId="{BE45F0A9-239A-4430-AA15-19E63D90369A}" type="parTrans" cxnId="{F9CEFCDD-1B2D-47A6-9B83-E1077EB3673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0F733E5-6F01-4A63-93AD-3C61BD041B5E}" type="sibTrans" cxnId="{F9CEFCDD-1B2D-47A6-9B83-E1077EB3673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CBAE098-99A6-450F-AB84-3C3E11D611CC}">
      <dgm:prSet custT="1"/>
      <dgm:spPr/>
      <dgm:t>
        <a:bodyPr/>
        <a:lstStyle/>
        <a:p>
          <a:r>
            <a:rPr lang="en-US" sz="1800">
              <a:solidFill>
                <a:srgbClr val="002060"/>
              </a:solidFill>
            </a:rPr>
            <a:t>Antitumoral?</a:t>
          </a:r>
          <a:endParaRPr lang="en-US" sz="1800" dirty="0">
            <a:solidFill>
              <a:srgbClr val="002060"/>
            </a:solidFill>
          </a:endParaRPr>
        </a:p>
      </dgm:t>
    </dgm:pt>
    <dgm:pt modelId="{0A7D9E5E-84A8-46CD-8CBC-E3770F6C2006}" type="parTrans" cxnId="{69A3C793-A314-4C8A-83B2-591B7E7C2A0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22800D9-2430-48F0-8AE9-39A7667A2EBD}" type="sibTrans" cxnId="{69A3C793-A314-4C8A-83B2-591B7E7C2A0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8BF9B59-4A3F-4D3D-9752-2909591B137D}" type="pres">
      <dgm:prSet presAssocID="{71B0708E-C819-449B-B067-D3FDAC53C3A3}" presName="cycle" presStyleCnt="0">
        <dgm:presLayoutVars>
          <dgm:dir/>
          <dgm:resizeHandles val="exact"/>
        </dgm:presLayoutVars>
      </dgm:prSet>
      <dgm:spPr/>
    </dgm:pt>
    <dgm:pt modelId="{8E236A77-A314-4350-90D7-4974D90EDF6A}" type="pres">
      <dgm:prSet presAssocID="{C265B672-6479-491C-978D-53323D3697D3}" presName="arrow" presStyleLbl="node1" presStyleIdx="0" presStyleCnt="8">
        <dgm:presLayoutVars>
          <dgm:bulletEnabled val="1"/>
        </dgm:presLayoutVars>
      </dgm:prSet>
      <dgm:spPr/>
    </dgm:pt>
    <dgm:pt modelId="{F08CEF33-8990-435E-90E0-D3CC8B087E8C}" type="pres">
      <dgm:prSet presAssocID="{4518C6BC-A25E-4BB2-BD55-90DDF501595F}" presName="arrow" presStyleLbl="node1" presStyleIdx="1" presStyleCnt="8">
        <dgm:presLayoutVars>
          <dgm:bulletEnabled val="1"/>
        </dgm:presLayoutVars>
      </dgm:prSet>
      <dgm:spPr/>
    </dgm:pt>
    <dgm:pt modelId="{59C1B06A-592D-4CC1-BDEB-1656C19ACD25}" type="pres">
      <dgm:prSet presAssocID="{A281ED28-84F4-4A92-AF36-503F08027459}" presName="arrow" presStyleLbl="node1" presStyleIdx="2" presStyleCnt="8">
        <dgm:presLayoutVars>
          <dgm:bulletEnabled val="1"/>
        </dgm:presLayoutVars>
      </dgm:prSet>
      <dgm:spPr/>
    </dgm:pt>
    <dgm:pt modelId="{7E9D928F-5FCE-43E7-BEBD-946BAB236A6D}" type="pres">
      <dgm:prSet presAssocID="{FE323A8E-9050-4622-B990-338F16CDEFB6}" presName="arrow" presStyleLbl="node1" presStyleIdx="3" presStyleCnt="8">
        <dgm:presLayoutVars>
          <dgm:bulletEnabled val="1"/>
        </dgm:presLayoutVars>
      </dgm:prSet>
      <dgm:spPr/>
    </dgm:pt>
    <dgm:pt modelId="{5C99881A-A723-4F2C-A998-D8336A63D443}" type="pres">
      <dgm:prSet presAssocID="{08C6E738-0264-4C69-8CB3-DB59B1AEF540}" presName="arrow" presStyleLbl="node1" presStyleIdx="4" presStyleCnt="8">
        <dgm:presLayoutVars>
          <dgm:bulletEnabled val="1"/>
        </dgm:presLayoutVars>
      </dgm:prSet>
      <dgm:spPr/>
    </dgm:pt>
    <dgm:pt modelId="{CA7CE501-643D-400A-B1F7-835A934DDA6F}" type="pres">
      <dgm:prSet presAssocID="{D3B792F4-A984-4454-B4AD-52A65C18E27F}" presName="arrow" presStyleLbl="node1" presStyleIdx="5" presStyleCnt="8">
        <dgm:presLayoutVars>
          <dgm:bulletEnabled val="1"/>
        </dgm:presLayoutVars>
      </dgm:prSet>
      <dgm:spPr/>
    </dgm:pt>
    <dgm:pt modelId="{352D3E1D-2ED6-4C10-98FC-FC8EA45D5B09}" type="pres">
      <dgm:prSet presAssocID="{2A710917-1444-43A0-88EB-D162DCBF693B}" presName="arrow" presStyleLbl="node1" presStyleIdx="6" presStyleCnt="8">
        <dgm:presLayoutVars>
          <dgm:bulletEnabled val="1"/>
        </dgm:presLayoutVars>
      </dgm:prSet>
      <dgm:spPr/>
    </dgm:pt>
    <dgm:pt modelId="{BF23F495-138F-49A6-B719-7DB3F07D581A}" type="pres">
      <dgm:prSet presAssocID="{0CBAE098-99A6-450F-AB84-3C3E11D611CC}" presName="arrow" presStyleLbl="node1" presStyleIdx="7" presStyleCnt="8">
        <dgm:presLayoutVars>
          <dgm:bulletEnabled val="1"/>
        </dgm:presLayoutVars>
      </dgm:prSet>
      <dgm:spPr/>
    </dgm:pt>
  </dgm:ptLst>
  <dgm:cxnLst>
    <dgm:cxn modelId="{DB80ED05-765A-41C3-BB7F-0BB9D3BDF86E}" srcId="{71B0708E-C819-449B-B067-D3FDAC53C3A3}" destId="{C265B672-6479-491C-978D-53323D3697D3}" srcOrd="0" destOrd="0" parTransId="{E5950C00-44BC-4A5A-8929-D72759BEC867}" sibTransId="{C83C6C4E-CB5F-4011-ACB0-69F416E8D49B}"/>
    <dgm:cxn modelId="{0B1E950B-1450-43D5-9B84-DD8D89B68B69}" type="presOf" srcId="{D3B792F4-A984-4454-B4AD-52A65C18E27F}" destId="{CA7CE501-643D-400A-B1F7-835A934DDA6F}" srcOrd="0" destOrd="0" presId="urn:microsoft.com/office/officeart/2005/8/layout/arrow1"/>
    <dgm:cxn modelId="{17DD5B0E-991C-4AF6-A174-6C56A4E0E37E}" type="presOf" srcId="{08C6E738-0264-4C69-8CB3-DB59B1AEF540}" destId="{5C99881A-A723-4F2C-A998-D8336A63D443}" srcOrd="0" destOrd="0" presId="urn:microsoft.com/office/officeart/2005/8/layout/arrow1"/>
    <dgm:cxn modelId="{6BBBE116-42AA-4DE8-8F36-9B9A75A91BD0}" type="presOf" srcId="{0CBAE098-99A6-450F-AB84-3C3E11D611CC}" destId="{BF23F495-138F-49A6-B719-7DB3F07D581A}" srcOrd="0" destOrd="0" presId="urn:microsoft.com/office/officeart/2005/8/layout/arrow1"/>
    <dgm:cxn modelId="{B0FB691D-DEE6-4FBA-AAF2-E64F7D70F29E}" srcId="{71B0708E-C819-449B-B067-D3FDAC53C3A3}" destId="{A281ED28-84F4-4A92-AF36-503F08027459}" srcOrd="2" destOrd="0" parTransId="{D01B5AF7-9729-4E84-B089-4DA062F0402A}" sibTransId="{D19A1B51-2864-4B75-B6BB-1EDB1554B25B}"/>
    <dgm:cxn modelId="{9B73FA2A-17F0-4690-8B27-60DEC74A7BE4}" srcId="{71B0708E-C819-449B-B067-D3FDAC53C3A3}" destId="{D3B792F4-A984-4454-B4AD-52A65C18E27F}" srcOrd="5" destOrd="0" parTransId="{6E03369F-6F76-4B7C-AB3D-403D8BC233E5}" sibTransId="{4283E751-F8A8-4561-8B15-902B5E90A029}"/>
    <dgm:cxn modelId="{26291170-5B34-4929-B4E8-CF979A7970C1}" type="presOf" srcId="{C265B672-6479-491C-978D-53323D3697D3}" destId="{8E236A77-A314-4350-90D7-4974D90EDF6A}" srcOrd="0" destOrd="0" presId="urn:microsoft.com/office/officeart/2005/8/layout/arrow1"/>
    <dgm:cxn modelId="{E2EA3E71-B9F4-4E47-A04D-D6122071C8F1}" srcId="{71B0708E-C819-449B-B067-D3FDAC53C3A3}" destId="{4518C6BC-A25E-4BB2-BD55-90DDF501595F}" srcOrd="1" destOrd="0" parTransId="{61312819-BEEC-42C7-8800-40C0A3F81144}" sibTransId="{DD5154BA-960B-415C-9184-195F6AD39B1A}"/>
    <dgm:cxn modelId="{D7F9C451-2834-4BA0-8040-A4A2599A29D8}" type="presOf" srcId="{A281ED28-84F4-4A92-AF36-503F08027459}" destId="{59C1B06A-592D-4CC1-BDEB-1656C19ACD25}" srcOrd="0" destOrd="0" presId="urn:microsoft.com/office/officeart/2005/8/layout/arrow1"/>
    <dgm:cxn modelId="{69A3C793-A314-4C8A-83B2-591B7E7C2A08}" srcId="{71B0708E-C819-449B-B067-D3FDAC53C3A3}" destId="{0CBAE098-99A6-450F-AB84-3C3E11D611CC}" srcOrd="7" destOrd="0" parTransId="{0A7D9E5E-84A8-46CD-8CBC-E3770F6C2006}" sibTransId="{322800D9-2430-48F0-8AE9-39A7667A2EBD}"/>
    <dgm:cxn modelId="{571BCAA9-33EB-4EDE-8548-EE1A788AE6B7}" type="presOf" srcId="{2A710917-1444-43A0-88EB-D162DCBF693B}" destId="{352D3E1D-2ED6-4C10-98FC-FC8EA45D5B09}" srcOrd="0" destOrd="0" presId="urn:microsoft.com/office/officeart/2005/8/layout/arrow1"/>
    <dgm:cxn modelId="{60D242AC-3E58-43E0-AA4A-55BFAE2CDF49}" type="presOf" srcId="{FE323A8E-9050-4622-B990-338F16CDEFB6}" destId="{7E9D928F-5FCE-43E7-BEBD-946BAB236A6D}" srcOrd="0" destOrd="0" presId="urn:microsoft.com/office/officeart/2005/8/layout/arrow1"/>
    <dgm:cxn modelId="{92C23EDB-3CE0-46F8-A7C1-7FB3409CF796}" srcId="{71B0708E-C819-449B-B067-D3FDAC53C3A3}" destId="{08C6E738-0264-4C69-8CB3-DB59B1AEF540}" srcOrd="4" destOrd="0" parTransId="{01742BCB-5064-4F7F-BBBD-286052B64D18}" sibTransId="{DFA09613-3629-4F2E-894E-D385EAEF8B9A}"/>
    <dgm:cxn modelId="{9668CADD-1BA8-48F6-9FF5-E528A8594B1D}" type="presOf" srcId="{71B0708E-C819-449B-B067-D3FDAC53C3A3}" destId="{E8BF9B59-4A3F-4D3D-9752-2909591B137D}" srcOrd="0" destOrd="0" presId="urn:microsoft.com/office/officeart/2005/8/layout/arrow1"/>
    <dgm:cxn modelId="{F9CEFCDD-1B2D-47A6-9B83-E1077EB3673B}" srcId="{71B0708E-C819-449B-B067-D3FDAC53C3A3}" destId="{2A710917-1444-43A0-88EB-D162DCBF693B}" srcOrd="6" destOrd="0" parTransId="{BE45F0A9-239A-4430-AA15-19E63D90369A}" sibTransId="{10F733E5-6F01-4A63-93AD-3C61BD041B5E}"/>
    <dgm:cxn modelId="{201F11F7-6B42-4870-B93C-0073DCDF1D31}" type="presOf" srcId="{4518C6BC-A25E-4BB2-BD55-90DDF501595F}" destId="{F08CEF33-8990-435E-90E0-D3CC8B087E8C}" srcOrd="0" destOrd="0" presId="urn:microsoft.com/office/officeart/2005/8/layout/arrow1"/>
    <dgm:cxn modelId="{04D5ABF7-F9C8-4AF5-81EE-E842D7DD2AD7}" srcId="{71B0708E-C819-449B-B067-D3FDAC53C3A3}" destId="{FE323A8E-9050-4622-B990-338F16CDEFB6}" srcOrd="3" destOrd="0" parTransId="{46FB22DB-7237-4A34-8F93-B43E2606C72D}" sibTransId="{DE393012-A4D3-48B7-AA52-B5E4812B813A}"/>
    <dgm:cxn modelId="{C9F1A305-C07E-45D3-870D-48205BCA132F}" type="presParOf" srcId="{E8BF9B59-4A3F-4D3D-9752-2909591B137D}" destId="{8E236A77-A314-4350-90D7-4974D90EDF6A}" srcOrd="0" destOrd="0" presId="urn:microsoft.com/office/officeart/2005/8/layout/arrow1"/>
    <dgm:cxn modelId="{472C1516-FDD7-4F15-81FD-23AD68FEDC80}" type="presParOf" srcId="{E8BF9B59-4A3F-4D3D-9752-2909591B137D}" destId="{F08CEF33-8990-435E-90E0-D3CC8B087E8C}" srcOrd="1" destOrd="0" presId="urn:microsoft.com/office/officeart/2005/8/layout/arrow1"/>
    <dgm:cxn modelId="{170262B4-36B7-43B2-A336-AC2462575D5C}" type="presParOf" srcId="{E8BF9B59-4A3F-4D3D-9752-2909591B137D}" destId="{59C1B06A-592D-4CC1-BDEB-1656C19ACD25}" srcOrd="2" destOrd="0" presId="urn:microsoft.com/office/officeart/2005/8/layout/arrow1"/>
    <dgm:cxn modelId="{0BBAA3BD-2E05-4D9A-A73B-AE25CEBC3F84}" type="presParOf" srcId="{E8BF9B59-4A3F-4D3D-9752-2909591B137D}" destId="{7E9D928F-5FCE-43E7-BEBD-946BAB236A6D}" srcOrd="3" destOrd="0" presId="urn:microsoft.com/office/officeart/2005/8/layout/arrow1"/>
    <dgm:cxn modelId="{43734B69-E828-4B68-AEB1-18DB7F8E3C22}" type="presParOf" srcId="{E8BF9B59-4A3F-4D3D-9752-2909591B137D}" destId="{5C99881A-A723-4F2C-A998-D8336A63D443}" srcOrd="4" destOrd="0" presId="urn:microsoft.com/office/officeart/2005/8/layout/arrow1"/>
    <dgm:cxn modelId="{B02F9A9B-6E8D-4E90-8EF4-2D5F2D2006CA}" type="presParOf" srcId="{E8BF9B59-4A3F-4D3D-9752-2909591B137D}" destId="{CA7CE501-643D-400A-B1F7-835A934DDA6F}" srcOrd="5" destOrd="0" presId="urn:microsoft.com/office/officeart/2005/8/layout/arrow1"/>
    <dgm:cxn modelId="{415979AF-0DCD-470B-9D30-C2FA09DB62DD}" type="presParOf" srcId="{E8BF9B59-4A3F-4D3D-9752-2909591B137D}" destId="{352D3E1D-2ED6-4C10-98FC-FC8EA45D5B09}" srcOrd="6" destOrd="0" presId="urn:microsoft.com/office/officeart/2005/8/layout/arrow1"/>
    <dgm:cxn modelId="{525EA531-CC80-4008-B11A-D42A3DB8822F}" type="presParOf" srcId="{E8BF9B59-4A3F-4D3D-9752-2909591B137D}" destId="{BF23F495-138F-49A6-B719-7DB3F07D581A}" srcOrd="7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B81A3F-165B-40E0-8B0F-4F59C5BDC60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F0231D8-423C-4291-B6B3-FB8309C600FF}">
      <dgm:prSet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</a:rPr>
            <a:t>Proportion </a:t>
          </a:r>
          <a:r>
            <a:rPr lang="en-US" sz="2000" dirty="0" err="1">
              <a:solidFill>
                <a:srgbClr val="002060"/>
              </a:solidFill>
            </a:rPr>
            <a:t>élevée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d’acides</a:t>
          </a:r>
          <a:r>
            <a:rPr lang="en-US" sz="2000" dirty="0">
              <a:solidFill>
                <a:srgbClr val="002060"/>
              </a:solidFill>
            </a:rPr>
            <a:t> gras mono-</a:t>
          </a:r>
          <a:r>
            <a:rPr lang="en-US" sz="2000" dirty="0" err="1">
              <a:solidFill>
                <a:srgbClr val="002060"/>
              </a:solidFill>
            </a:rPr>
            <a:t>insaturés</a:t>
          </a:r>
          <a:r>
            <a:rPr lang="en-US" sz="2000" dirty="0">
              <a:solidFill>
                <a:srgbClr val="002060"/>
              </a:solidFill>
            </a:rPr>
            <a:t> – </a:t>
          </a:r>
          <a:r>
            <a:rPr lang="en-US" sz="2000" b="1" dirty="0">
              <a:solidFill>
                <a:srgbClr val="002060"/>
              </a:solidFill>
            </a:rPr>
            <a:t>EFFET DIÉTÉTIQUE</a:t>
          </a:r>
          <a:endParaRPr lang="ru-RU" sz="2000" b="1" dirty="0">
            <a:solidFill>
              <a:srgbClr val="002060"/>
            </a:solidFill>
          </a:endParaRPr>
        </a:p>
      </dgm:t>
    </dgm:pt>
    <dgm:pt modelId="{B1D7B51A-5376-4251-9314-0BB9F3FE7D2F}" type="parTrans" cxnId="{BD413E72-A39B-4F1F-8F5A-558FC1E960DA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6CBFC3EC-0836-4E51-8050-AD80F719C509}" type="sibTrans" cxnId="{BD413E72-A39B-4F1F-8F5A-558FC1E960DA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1E5DF994-7089-4001-A68B-D1AE747064DD}">
      <dgm:prSet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</a:rPr>
            <a:t>Différente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métabolisation</a:t>
          </a:r>
          <a:r>
            <a:rPr lang="en-US" sz="2000" dirty="0">
              <a:solidFill>
                <a:srgbClr val="002060"/>
              </a:solidFill>
            </a:rPr>
            <a:t> du lactose (100 </a:t>
          </a:r>
          <a:r>
            <a:rPr lang="en-US" sz="2000" dirty="0" err="1">
              <a:solidFill>
                <a:srgbClr val="002060"/>
              </a:solidFill>
            </a:rPr>
            <a:t>fois</a:t>
          </a:r>
          <a:r>
            <a:rPr lang="en-US" sz="2000" dirty="0">
              <a:solidFill>
                <a:srgbClr val="002060"/>
              </a:solidFill>
            </a:rPr>
            <a:t> plus de L-Lactate) – </a:t>
          </a:r>
          <a:r>
            <a:rPr lang="en-US" sz="2000" b="1" dirty="0">
              <a:solidFill>
                <a:srgbClr val="002060"/>
              </a:solidFill>
            </a:rPr>
            <a:t>FAIBLE INTOLERANCE AU LACTOSE</a:t>
          </a:r>
          <a:endParaRPr lang="ru-RU" sz="2000" b="1" dirty="0">
            <a:solidFill>
              <a:srgbClr val="002060"/>
            </a:solidFill>
          </a:endParaRPr>
        </a:p>
      </dgm:t>
    </dgm:pt>
    <dgm:pt modelId="{AFC7B1E4-4EFB-4441-92ED-2AAAFD4C6DE8}" type="parTrans" cxnId="{EB2D190A-C17C-42DF-8CD9-AF885BD585BA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FFDE396D-327D-4C82-9B8F-5E9D6D562A85}" type="sibTrans" cxnId="{EB2D190A-C17C-42DF-8CD9-AF885BD585BA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4A24317F-B423-4916-9B8C-EF5D400DC25B}">
      <dgm:prSet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</a:rPr>
            <a:t>Absence de β-</a:t>
          </a:r>
          <a:r>
            <a:rPr lang="en-US" sz="2000" dirty="0" err="1">
              <a:solidFill>
                <a:srgbClr val="002060"/>
              </a:solidFill>
            </a:rPr>
            <a:t>lactoglobuline</a:t>
          </a:r>
          <a:r>
            <a:rPr lang="en-US" sz="2000" dirty="0">
              <a:solidFill>
                <a:srgbClr val="002060"/>
              </a:solidFill>
            </a:rPr>
            <a:t> – </a:t>
          </a:r>
          <a:r>
            <a:rPr lang="en-US" sz="2000" b="1" dirty="0">
              <a:solidFill>
                <a:srgbClr val="002060"/>
              </a:solidFill>
            </a:rPr>
            <a:t>EFFET HYPO-ALLERGIQUE</a:t>
          </a:r>
          <a:r>
            <a:rPr lang="en-US" sz="2000" dirty="0">
              <a:solidFill>
                <a:srgbClr val="002060"/>
              </a:solidFill>
            </a:rPr>
            <a:t>. </a:t>
          </a:r>
          <a:endParaRPr lang="ru-RU" sz="2000" dirty="0">
            <a:solidFill>
              <a:srgbClr val="002060"/>
            </a:solidFill>
          </a:endParaRPr>
        </a:p>
      </dgm:t>
    </dgm:pt>
    <dgm:pt modelId="{97E59CE9-1726-4143-85CD-8BB038B503AB}" type="parTrans" cxnId="{F82C7332-415F-4D84-89B6-887ADB30471E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35FCD381-D8E9-4B3F-A9CA-96CDC91DE419}" type="sibTrans" cxnId="{F82C7332-415F-4D84-89B6-887ADB30471E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EA736431-354D-4A18-BE9B-46BD37D1ED11}">
      <dgm:prSet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</a:rPr>
            <a:t>Grande </a:t>
          </a:r>
          <a:r>
            <a:rPr lang="en-US" sz="2000" dirty="0" err="1">
              <a:solidFill>
                <a:srgbClr val="002060"/>
              </a:solidFill>
            </a:rPr>
            <a:t>quantité</a:t>
          </a:r>
          <a:r>
            <a:rPr lang="en-US" sz="2000" dirty="0">
              <a:solidFill>
                <a:srgbClr val="002060"/>
              </a:solidFill>
            </a:rPr>
            <a:t> de vitamin C – </a:t>
          </a:r>
          <a:r>
            <a:rPr lang="en-US" sz="2000" b="1" dirty="0">
              <a:solidFill>
                <a:srgbClr val="002060"/>
              </a:solidFill>
            </a:rPr>
            <a:t>EFFET TONIQUE</a:t>
          </a:r>
          <a:r>
            <a:rPr lang="en-US" sz="2000" dirty="0">
              <a:solidFill>
                <a:srgbClr val="002060"/>
              </a:solidFill>
            </a:rPr>
            <a:t> </a:t>
          </a:r>
          <a:endParaRPr lang="ru-RU" sz="2000" dirty="0">
            <a:solidFill>
              <a:srgbClr val="002060"/>
            </a:solidFill>
          </a:endParaRPr>
        </a:p>
      </dgm:t>
    </dgm:pt>
    <dgm:pt modelId="{78B1CEDB-472F-4341-961B-30ECD00C976F}" type="parTrans" cxnId="{C6C053F2-E436-43BC-993C-07FA84589E9F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73611E89-6092-43B3-B59A-6FEDB4FE3AA6}" type="sibTrans" cxnId="{C6C053F2-E436-43BC-993C-07FA84589E9F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7B150A1B-129F-4D55-8472-B8EFD33D981B}">
      <dgm:prSet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</a:rPr>
            <a:t>Grande </a:t>
          </a:r>
          <a:r>
            <a:rPr lang="en-US" sz="2000" dirty="0" err="1">
              <a:solidFill>
                <a:srgbClr val="002060"/>
              </a:solidFill>
            </a:rPr>
            <a:t>quantité</a:t>
          </a:r>
          <a:r>
            <a:rPr lang="en-US" sz="2000" dirty="0">
              <a:solidFill>
                <a:srgbClr val="002060"/>
              </a:solidFill>
            </a:rPr>
            <a:t> de vitamin D – </a:t>
          </a:r>
          <a:r>
            <a:rPr lang="en-US" sz="2000" b="1" dirty="0">
              <a:solidFill>
                <a:srgbClr val="002060"/>
              </a:solidFill>
            </a:rPr>
            <a:t>MEILLEURE ABSORPTION DU CALCIUM ALIMENTAIRE</a:t>
          </a:r>
          <a:endParaRPr lang="ru-RU" sz="2000" b="1" dirty="0">
            <a:solidFill>
              <a:srgbClr val="002060"/>
            </a:solidFill>
          </a:endParaRPr>
        </a:p>
      </dgm:t>
    </dgm:pt>
    <dgm:pt modelId="{69F4DD98-B4C1-4063-977B-B2EF464BE3C3}" type="parTrans" cxnId="{EE10E250-7344-4A3D-9975-82543735EE14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52E94B5F-CE74-4205-9EF5-F6E62ECC57F8}" type="sibTrans" cxnId="{EE10E250-7344-4A3D-9975-82543735EE14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FD5EDD99-0768-424C-8F20-95461CEF21CC}">
      <dgm:prSet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</a:rPr>
            <a:t>Protéine</a:t>
          </a:r>
          <a:r>
            <a:rPr lang="en-US" sz="2000" dirty="0">
              <a:solidFill>
                <a:srgbClr val="002060"/>
              </a:solidFill>
            </a:rPr>
            <a:t> insulin-like (?)= </a:t>
          </a:r>
          <a:r>
            <a:rPr lang="en-US" sz="2000" b="1" dirty="0">
              <a:solidFill>
                <a:srgbClr val="002060"/>
              </a:solidFill>
            </a:rPr>
            <a:t>EFFECT RÉGULATEUR DE LA GLYCÉMIE</a:t>
          </a:r>
          <a:endParaRPr lang="ru-RU" sz="2000" b="1" dirty="0">
            <a:solidFill>
              <a:srgbClr val="002060"/>
            </a:solidFill>
          </a:endParaRPr>
        </a:p>
      </dgm:t>
    </dgm:pt>
    <dgm:pt modelId="{7809F701-3C2F-4680-B773-198FC5861CCA}" type="parTrans" cxnId="{25680040-C317-4826-A375-134C10B5E8F7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9189B7A3-DC1C-4D48-A499-267A16F9A9DC}" type="sibTrans" cxnId="{25680040-C317-4826-A375-134C10B5E8F7}">
      <dgm:prSet/>
      <dgm:spPr/>
      <dgm:t>
        <a:bodyPr/>
        <a:lstStyle/>
        <a:p>
          <a:endParaRPr lang="ru-RU" sz="2000">
            <a:solidFill>
              <a:srgbClr val="002060"/>
            </a:solidFill>
          </a:endParaRPr>
        </a:p>
      </dgm:t>
    </dgm:pt>
    <dgm:pt modelId="{D86F0E24-2F07-4174-83FE-0D67279DD0F0}" type="pres">
      <dgm:prSet presAssocID="{EBB81A3F-165B-40E0-8B0F-4F59C5BDC607}" presName="Name0" presStyleCnt="0">
        <dgm:presLayoutVars>
          <dgm:chMax val="7"/>
          <dgm:chPref val="7"/>
          <dgm:dir/>
        </dgm:presLayoutVars>
      </dgm:prSet>
      <dgm:spPr/>
    </dgm:pt>
    <dgm:pt modelId="{A8BD4149-89A2-4930-A73C-7BEB6BF1AFF4}" type="pres">
      <dgm:prSet presAssocID="{EBB81A3F-165B-40E0-8B0F-4F59C5BDC607}" presName="Name1" presStyleCnt="0"/>
      <dgm:spPr/>
    </dgm:pt>
    <dgm:pt modelId="{1C3DB1E2-B7E3-4AA3-AFD7-DA7DA14E0045}" type="pres">
      <dgm:prSet presAssocID="{EBB81A3F-165B-40E0-8B0F-4F59C5BDC607}" presName="cycle" presStyleCnt="0"/>
      <dgm:spPr/>
    </dgm:pt>
    <dgm:pt modelId="{9F467EE1-56B6-4D65-A22B-DEC9AA8B217C}" type="pres">
      <dgm:prSet presAssocID="{EBB81A3F-165B-40E0-8B0F-4F59C5BDC607}" presName="srcNode" presStyleLbl="node1" presStyleIdx="0" presStyleCnt="6"/>
      <dgm:spPr/>
    </dgm:pt>
    <dgm:pt modelId="{1F2C48F7-E4D8-491F-8BA0-F9E383419228}" type="pres">
      <dgm:prSet presAssocID="{EBB81A3F-165B-40E0-8B0F-4F59C5BDC607}" presName="conn" presStyleLbl="parChTrans1D2" presStyleIdx="0" presStyleCnt="1"/>
      <dgm:spPr/>
    </dgm:pt>
    <dgm:pt modelId="{397C9AF2-7D6E-4552-9984-1D6CFB0ECED6}" type="pres">
      <dgm:prSet presAssocID="{EBB81A3F-165B-40E0-8B0F-4F59C5BDC607}" presName="extraNode" presStyleLbl="node1" presStyleIdx="0" presStyleCnt="6"/>
      <dgm:spPr/>
    </dgm:pt>
    <dgm:pt modelId="{91DA03C5-40B2-4F20-A922-78A75F34C2D2}" type="pres">
      <dgm:prSet presAssocID="{EBB81A3F-165B-40E0-8B0F-4F59C5BDC607}" presName="dstNode" presStyleLbl="node1" presStyleIdx="0" presStyleCnt="6"/>
      <dgm:spPr/>
    </dgm:pt>
    <dgm:pt modelId="{0FC7DB56-6B69-48AF-8FE3-ED8EFA10A50E}" type="pres">
      <dgm:prSet presAssocID="{2F0231D8-423C-4291-B6B3-FB8309C600FF}" presName="text_1" presStyleLbl="node1" presStyleIdx="0" presStyleCnt="6">
        <dgm:presLayoutVars>
          <dgm:bulletEnabled val="1"/>
        </dgm:presLayoutVars>
      </dgm:prSet>
      <dgm:spPr/>
    </dgm:pt>
    <dgm:pt modelId="{8E3573B2-AD72-4235-88DB-7A96198C2F02}" type="pres">
      <dgm:prSet presAssocID="{2F0231D8-423C-4291-B6B3-FB8309C600FF}" presName="accent_1" presStyleCnt="0"/>
      <dgm:spPr/>
    </dgm:pt>
    <dgm:pt modelId="{D1A4BAA7-6DD2-402F-A050-EEC43EE475AE}" type="pres">
      <dgm:prSet presAssocID="{2F0231D8-423C-4291-B6B3-FB8309C600FF}" presName="accentRepeatNode" presStyleLbl="solidFgAcc1" presStyleIdx="0" presStyleCnt="6"/>
      <dgm:spPr/>
    </dgm:pt>
    <dgm:pt modelId="{258A42AB-1F86-43FE-8333-D4E7C4EABDBB}" type="pres">
      <dgm:prSet presAssocID="{1E5DF994-7089-4001-A68B-D1AE747064DD}" presName="text_2" presStyleLbl="node1" presStyleIdx="1" presStyleCnt="6">
        <dgm:presLayoutVars>
          <dgm:bulletEnabled val="1"/>
        </dgm:presLayoutVars>
      </dgm:prSet>
      <dgm:spPr/>
    </dgm:pt>
    <dgm:pt modelId="{3E482C55-DEBA-4341-8CDD-5D3E0166A2F0}" type="pres">
      <dgm:prSet presAssocID="{1E5DF994-7089-4001-A68B-D1AE747064DD}" presName="accent_2" presStyleCnt="0"/>
      <dgm:spPr/>
    </dgm:pt>
    <dgm:pt modelId="{DE095CD6-5BF4-4372-AE92-B8C26280B0D2}" type="pres">
      <dgm:prSet presAssocID="{1E5DF994-7089-4001-A68B-D1AE747064DD}" presName="accentRepeatNode" presStyleLbl="solidFgAcc1" presStyleIdx="1" presStyleCnt="6"/>
      <dgm:spPr/>
    </dgm:pt>
    <dgm:pt modelId="{99B7089C-6158-47A7-8AA6-1F701961D7D6}" type="pres">
      <dgm:prSet presAssocID="{4A24317F-B423-4916-9B8C-EF5D400DC25B}" presName="text_3" presStyleLbl="node1" presStyleIdx="2" presStyleCnt="6">
        <dgm:presLayoutVars>
          <dgm:bulletEnabled val="1"/>
        </dgm:presLayoutVars>
      </dgm:prSet>
      <dgm:spPr/>
    </dgm:pt>
    <dgm:pt modelId="{05E0C632-C4DD-402F-9B20-4986ED1EB581}" type="pres">
      <dgm:prSet presAssocID="{4A24317F-B423-4916-9B8C-EF5D400DC25B}" presName="accent_3" presStyleCnt="0"/>
      <dgm:spPr/>
    </dgm:pt>
    <dgm:pt modelId="{55B4D02F-A987-4D4E-BEBB-6CD45694777C}" type="pres">
      <dgm:prSet presAssocID="{4A24317F-B423-4916-9B8C-EF5D400DC25B}" presName="accentRepeatNode" presStyleLbl="solidFgAcc1" presStyleIdx="2" presStyleCnt="6"/>
      <dgm:spPr/>
    </dgm:pt>
    <dgm:pt modelId="{D1DA5DB7-37BE-4D18-8C08-E93A415B5070}" type="pres">
      <dgm:prSet presAssocID="{EA736431-354D-4A18-BE9B-46BD37D1ED11}" presName="text_4" presStyleLbl="node1" presStyleIdx="3" presStyleCnt="6">
        <dgm:presLayoutVars>
          <dgm:bulletEnabled val="1"/>
        </dgm:presLayoutVars>
      </dgm:prSet>
      <dgm:spPr/>
    </dgm:pt>
    <dgm:pt modelId="{954DD138-B202-4761-B015-ED5E5B2924F4}" type="pres">
      <dgm:prSet presAssocID="{EA736431-354D-4A18-BE9B-46BD37D1ED11}" presName="accent_4" presStyleCnt="0"/>
      <dgm:spPr/>
    </dgm:pt>
    <dgm:pt modelId="{521725AE-60D9-48D7-A892-FCED4FE5DD62}" type="pres">
      <dgm:prSet presAssocID="{EA736431-354D-4A18-BE9B-46BD37D1ED11}" presName="accentRepeatNode" presStyleLbl="solidFgAcc1" presStyleIdx="3" presStyleCnt="6"/>
      <dgm:spPr/>
    </dgm:pt>
    <dgm:pt modelId="{B031C4CA-0D9B-44C9-9276-F6119E35928E}" type="pres">
      <dgm:prSet presAssocID="{7B150A1B-129F-4D55-8472-B8EFD33D981B}" presName="text_5" presStyleLbl="node1" presStyleIdx="4" presStyleCnt="6">
        <dgm:presLayoutVars>
          <dgm:bulletEnabled val="1"/>
        </dgm:presLayoutVars>
      </dgm:prSet>
      <dgm:spPr/>
    </dgm:pt>
    <dgm:pt modelId="{277A8E8B-575C-453A-A852-7787ADEDB7AD}" type="pres">
      <dgm:prSet presAssocID="{7B150A1B-129F-4D55-8472-B8EFD33D981B}" presName="accent_5" presStyleCnt="0"/>
      <dgm:spPr/>
    </dgm:pt>
    <dgm:pt modelId="{86600BEF-F1E7-4C23-A620-054971672054}" type="pres">
      <dgm:prSet presAssocID="{7B150A1B-129F-4D55-8472-B8EFD33D981B}" presName="accentRepeatNode" presStyleLbl="solidFgAcc1" presStyleIdx="4" presStyleCnt="6"/>
      <dgm:spPr/>
    </dgm:pt>
    <dgm:pt modelId="{26FC80D1-E75D-4E21-B8D5-561FB8EB5E33}" type="pres">
      <dgm:prSet presAssocID="{FD5EDD99-0768-424C-8F20-95461CEF21CC}" presName="text_6" presStyleLbl="node1" presStyleIdx="5" presStyleCnt="6">
        <dgm:presLayoutVars>
          <dgm:bulletEnabled val="1"/>
        </dgm:presLayoutVars>
      </dgm:prSet>
      <dgm:spPr/>
    </dgm:pt>
    <dgm:pt modelId="{77C6B43C-1F44-4F73-99DA-2C594E3F4DDD}" type="pres">
      <dgm:prSet presAssocID="{FD5EDD99-0768-424C-8F20-95461CEF21CC}" presName="accent_6" presStyleCnt="0"/>
      <dgm:spPr/>
    </dgm:pt>
    <dgm:pt modelId="{E95E86A6-6FAD-4C94-856B-BC58B37A0CAB}" type="pres">
      <dgm:prSet presAssocID="{FD5EDD99-0768-424C-8F20-95461CEF21CC}" presName="accentRepeatNode" presStyleLbl="solidFgAcc1" presStyleIdx="5" presStyleCnt="6"/>
      <dgm:spPr/>
    </dgm:pt>
  </dgm:ptLst>
  <dgm:cxnLst>
    <dgm:cxn modelId="{EB2D190A-C17C-42DF-8CD9-AF885BD585BA}" srcId="{EBB81A3F-165B-40E0-8B0F-4F59C5BDC607}" destId="{1E5DF994-7089-4001-A68B-D1AE747064DD}" srcOrd="1" destOrd="0" parTransId="{AFC7B1E4-4EFB-4441-92ED-2AAAFD4C6DE8}" sibTransId="{FFDE396D-327D-4C82-9B8F-5E9D6D562A85}"/>
    <dgm:cxn modelId="{F82C7332-415F-4D84-89B6-887ADB30471E}" srcId="{EBB81A3F-165B-40E0-8B0F-4F59C5BDC607}" destId="{4A24317F-B423-4916-9B8C-EF5D400DC25B}" srcOrd="2" destOrd="0" parTransId="{97E59CE9-1726-4143-85CD-8BB038B503AB}" sibTransId="{35FCD381-D8E9-4B3F-A9CA-96CDC91DE419}"/>
    <dgm:cxn modelId="{25680040-C317-4826-A375-134C10B5E8F7}" srcId="{EBB81A3F-165B-40E0-8B0F-4F59C5BDC607}" destId="{FD5EDD99-0768-424C-8F20-95461CEF21CC}" srcOrd="5" destOrd="0" parTransId="{7809F701-3C2F-4680-B773-198FC5861CCA}" sibTransId="{9189B7A3-DC1C-4D48-A499-267A16F9A9DC}"/>
    <dgm:cxn modelId="{B7D77341-5832-4A5A-AF6B-27E4F26E07A7}" type="presOf" srcId="{6CBFC3EC-0836-4E51-8050-AD80F719C509}" destId="{1F2C48F7-E4D8-491F-8BA0-F9E383419228}" srcOrd="0" destOrd="0" presId="urn:microsoft.com/office/officeart/2008/layout/VerticalCurvedList"/>
    <dgm:cxn modelId="{3866D161-2364-40C6-A24D-BC7611B71D92}" type="presOf" srcId="{7B150A1B-129F-4D55-8472-B8EFD33D981B}" destId="{B031C4CA-0D9B-44C9-9276-F6119E35928E}" srcOrd="0" destOrd="0" presId="urn:microsoft.com/office/officeart/2008/layout/VerticalCurvedList"/>
    <dgm:cxn modelId="{EE10E250-7344-4A3D-9975-82543735EE14}" srcId="{EBB81A3F-165B-40E0-8B0F-4F59C5BDC607}" destId="{7B150A1B-129F-4D55-8472-B8EFD33D981B}" srcOrd="4" destOrd="0" parTransId="{69F4DD98-B4C1-4063-977B-B2EF464BE3C3}" sibTransId="{52E94B5F-CE74-4205-9EF5-F6E62ECC57F8}"/>
    <dgm:cxn modelId="{BD413E72-A39B-4F1F-8F5A-558FC1E960DA}" srcId="{EBB81A3F-165B-40E0-8B0F-4F59C5BDC607}" destId="{2F0231D8-423C-4291-B6B3-FB8309C600FF}" srcOrd="0" destOrd="0" parTransId="{B1D7B51A-5376-4251-9314-0BB9F3FE7D2F}" sibTransId="{6CBFC3EC-0836-4E51-8050-AD80F719C509}"/>
    <dgm:cxn modelId="{4FABF881-F88B-4B8F-AC69-F58C0AEFFE4F}" type="presOf" srcId="{2F0231D8-423C-4291-B6B3-FB8309C600FF}" destId="{0FC7DB56-6B69-48AF-8FE3-ED8EFA10A50E}" srcOrd="0" destOrd="0" presId="urn:microsoft.com/office/officeart/2008/layout/VerticalCurvedList"/>
    <dgm:cxn modelId="{3FE0DE89-AAAD-4F05-A6E9-26077A08FFF3}" type="presOf" srcId="{4A24317F-B423-4916-9B8C-EF5D400DC25B}" destId="{99B7089C-6158-47A7-8AA6-1F701961D7D6}" srcOrd="0" destOrd="0" presId="urn:microsoft.com/office/officeart/2008/layout/VerticalCurvedList"/>
    <dgm:cxn modelId="{E084209C-2E15-46FB-A7B5-96D9C686219E}" type="presOf" srcId="{EBB81A3F-165B-40E0-8B0F-4F59C5BDC607}" destId="{D86F0E24-2F07-4174-83FE-0D67279DD0F0}" srcOrd="0" destOrd="0" presId="urn:microsoft.com/office/officeart/2008/layout/VerticalCurvedList"/>
    <dgm:cxn modelId="{982601AF-62E2-400C-BFF7-9D89129A56E6}" type="presOf" srcId="{FD5EDD99-0768-424C-8F20-95461CEF21CC}" destId="{26FC80D1-E75D-4E21-B8D5-561FB8EB5E33}" srcOrd="0" destOrd="0" presId="urn:microsoft.com/office/officeart/2008/layout/VerticalCurvedList"/>
    <dgm:cxn modelId="{8259E7B9-6F82-4345-8748-5C8CBD7C763F}" type="presOf" srcId="{EA736431-354D-4A18-BE9B-46BD37D1ED11}" destId="{D1DA5DB7-37BE-4D18-8C08-E93A415B5070}" srcOrd="0" destOrd="0" presId="urn:microsoft.com/office/officeart/2008/layout/VerticalCurvedList"/>
    <dgm:cxn modelId="{C6C053F2-E436-43BC-993C-07FA84589E9F}" srcId="{EBB81A3F-165B-40E0-8B0F-4F59C5BDC607}" destId="{EA736431-354D-4A18-BE9B-46BD37D1ED11}" srcOrd="3" destOrd="0" parTransId="{78B1CEDB-472F-4341-961B-30ECD00C976F}" sibTransId="{73611E89-6092-43B3-B59A-6FEDB4FE3AA6}"/>
    <dgm:cxn modelId="{181F23F8-F02B-405F-BF2E-6535F919579B}" type="presOf" srcId="{1E5DF994-7089-4001-A68B-D1AE747064DD}" destId="{258A42AB-1F86-43FE-8333-D4E7C4EABDBB}" srcOrd="0" destOrd="0" presId="urn:microsoft.com/office/officeart/2008/layout/VerticalCurvedList"/>
    <dgm:cxn modelId="{07C1E551-3591-465D-AAFD-229725AE9A35}" type="presParOf" srcId="{D86F0E24-2F07-4174-83FE-0D67279DD0F0}" destId="{A8BD4149-89A2-4930-A73C-7BEB6BF1AFF4}" srcOrd="0" destOrd="0" presId="urn:microsoft.com/office/officeart/2008/layout/VerticalCurvedList"/>
    <dgm:cxn modelId="{C81B5909-84E1-460A-A56C-EDBC78383AF1}" type="presParOf" srcId="{A8BD4149-89A2-4930-A73C-7BEB6BF1AFF4}" destId="{1C3DB1E2-B7E3-4AA3-AFD7-DA7DA14E0045}" srcOrd="0" destOrd="0" presId="urn:microsoft.com/office/officeart/2008/layout/VerticalCurvedList"/>
    <dgm:cxn modelId="{26B3ECE6-FA54-4E27-9DDF-80BD1B5ABB61}" type="presParOf" srcId="{1C3DB1E2-B7E3-4AA3-AFD7-DA7DA14E0045}" destId="{9F467EE1-56B6-4D65-A22B-DEC9AA8B217C}" srcOrd="0" destOrd="0" presId="urn:microsoft.com/office/officeart/2008/layout/VerticalCurvedList"/>
    <dgm:cxn modelId="{0ED5C20A-1379-44F1-9409-E4B4E5D7DCA7}" type="presParOf" srcId="{1C3DB1E2-B7E3-4AA3-AFD7-DA7DA14E0045}" destId="{1F2C48F7-E4D8-491F-8BA0-F9E383419228}" srcOrd="1" destOrd="0" presId="urn:microsoft.com/office/officeart/2008/layout/VerticalCurvedList"/>
    <dgm:cxn modelId="{4FCA9834-8DAF-4FEC-9B1C-9FE8F59A9107}" type="presParOf" srcId="{1C3DB1E2-B7E3-4AA3-AFD7-DA7DA14E0045}" destId="{397C9AF2-7D6E-4552-9984-1D6CFB0ECED6}" srcOrd="2" destOrd="0" presId="urn:microsoft.com/office/officeart/2008/layout/VerticalCurvedList"/>
    <dgm:cxn modelId="{F345260B-7657-4D02-8452-79555E834FEF}" type="presParOf" srcId="{1C3DB1E2-B7E3-4AA3-AFD7-DA7DA14E0045}" destId="{91DA03C5-40B2-4F20-A922-78A75F34C2D2}" srcOrd="3" destOrd="0" presId="urn:microsoft.com/office/officeart/2008/layout/VerticalCurvedList"/>
    <dgm:cxn modelId="{1BA4DF26-578D-4409-8A6F-D6D2C3CEC943}" type="presParOf" srcId="{A8BD4149-89A2-4930-A73C-7BEB6BF1AFF4}" destId="{0FC7DB56-6B69-48AF-8FE3-ED8EFA10A50E}" srcOrd="1" destOrd="0" presId="urn:microsoft.com/office/officeart/2008/layout/VerticalCurvedList"/>
    <dgm:cxn modelId="{8844D705-E1A2-41CA-A105-F611D830E625}" type="presParOf" srcId="{A8BD4149-89A2-4930-A73C-7BEB6BF1AFF4}" destId="{8E3573B2-AD72-4235-88DB-7A96198C2F02}" srcOrd="2" destOrd="0" presId="urn:microsoft.com/office/officeart/2008/layout/VerticalCurvedList"/>
    <dgm:cxn modelId="{8A4CEAE6-32C5-4FDD-8D0E-DB9C4863FC28}" type="presParOf" srcId="{8E3573B2-AD72-4235-88DB-7A96198C2F02}" destId="{D1A4BAA7-6DD2-402F-A050-EEC43EE475AE}" srcOrd="0" destOrd="0" presId="urn:microsoft.com/office/officeart/2008/layout/VerticalCurvedList"/>
    <dgm:cxn modelId="{57021DD5-7F12-4B45-A616-E4A7323D54AC}" type="presParOf" srcId="{A8BD4149-89A2-4930-A73C-7BEB6BF1AFF4}" destId="{258A42AB-1F86-43FE-8333-D4E7C4EABDBB}" srcOrd="3" destOrd="0" presId="urn:microsoft.com/office/officeart/2008/layout/VerticalCurvedList"/>
    <dgm:cxn modelId="{6217BDB9-3A43-4F5B-82C0-AF246C581538}" type="presParOf" srcId="{A8BD4149-89A2-4930-A73C-7BEB6BF1AFF4}" destId="{3E482C55-DEBA-4341-8CDD-5D3E0166A2F0}" srcOrd="4" destOrd="0" presId="urn:microsoft.com/office/officeart/2008/layout/VerticalCurvedList"/>
    <dgm:cxn modelId="{3016D6AB-C047-424C-A645-38BEE0A4F84A}" type="presParOf" srcId="{3E482C55-DEBA-4341-8CDD-5D3E0166A2F0}" destId="{DE095CD6-5BF4-4372-AE92-B8C26280B0D2}" srcOrd="0" destOrd="0" presId="urn:microsoft.com/office/officeart/2008/layout/VerticalCurvedList"/>
    <dgm:cxn modelId="{8B88F176-3FA0-42CE-8759-064E25E10953}" type="presParOf" srcId="{A8BD4149-89A2-4930-A73C-7BEB6BF1AFF4}" destId="{99B7089C-6158-47A7-8AA6-1F701961D7D6}" srcOrd="5" destOrd="0" presId="urn:microsoft.com/office/officeart/2008/layout/VerticalCurvedList"/>
    <dgm:cxn modelId="{3FA105AA-2451-4797-BCC1-D40483182390}" type="presParOf" srcId="{A8BD4149-89A2-4930-A73C-7BEB6BF1AFF4}" destId="{05E0C632-C4DD-402F-9B20-4986ED1EB581}" srcOrd="6" destOrd="0" presId="urn:microsoft.com/office/officeart/2008/layout/VerticalCurvedList"/>
    <dgm:cxn modelId="{C1FC1924-251E-45BC-9695-9F5E1EC4BB5A}" type="presParOf" srcId="{05E0C632-C4DD-402F-9B20-4986ED1EB581}" destId="{55B4D02F-A987-4D4E-BEBB-6CD45694777C}" srcOrd="0" destOrd="0" presId="urn:microsoft.com/office/officeart/2008/layout/VerticalCurvedList"/>
    <dgm:cxn modelId="{5618499F-1A6F-47CB-B47F-44D8411A3900}" type="presParOf" srcId="{A8BD4149-89A2-4930-A73C-7BEB6BF1AFF4}" destId="{D1DA5DB7-37BE-4D18-8C08-E93A415B5070}" srcOrd="7" destOrd="0" presId="urn:microsoft.com/office/officeart/2008/layout/VerticalCurvedList"/>
    <dgm:cxn modelId="{F86927A4-9EFB-4AC9-98AF-7AAB1148561E}" type="presParOf" srcId="{A8BD4149-89A2-4930-A73C-7BEB6BF1AFF4}" destId="{954DD138-B202-4761-B015-ED5E5B2924F4}" srcOrd="8" destOrd="0" presId="urn:microsoft.com/office/officeart/2008/layout/VerticalCurvedList"/>
    <dgm:cxn modelId="{0DC63AA2-74F2-4649-AF9E-9643C8816765}" type="presParOf" srcId="{954DD138-B202-4761-B015-ED5E5B2924F4}" destId="{521725AE-60D9-48D7-A892-FCED4FE5DD62}" srcOrd="0" destOrd="0" presId="urn:microsoft.com/office/officeart/2008/layout/VerticalCurvedList"/>
    <dgm:cxn modelId="{D753E434-0632-4C80-992D-4F6173E33BD2}" type="presParOf" srcId="{A8BD4149-89A2-4930-A73C-7BEB6BF1AFF4}" destId="{B031C4CA-0D9B-44C9-9276-F6119E35928E}" srcOrd="9" destOrd="0" presId="urn:microsoft.com/office/officeart/2008/layout/VerticalCurvedList"/>
    <dgm:cxn modelId="{04874F84-2F15-456F-9631-DDA54BCF4F5F}" type="presParOf" srcId="{A8BD4149-89A2-4930-A73C-7BEB6BF1AFF4}" destId="{277A8E8B-575C-453A-A852-7787ADEDB7AD}" srcOrd="10" destOrd="0" presId="urn:microsoft.com/office/officeart/2008/layout/VerticalCurvedList"/>
    <dgm:cxn modelId="{9E3809E0-5323-4142-A5DE-8FEEBD69DCE8}" type="presParOf" srcId="{277A8E8B-575C-453A-A852-7787ADEDB7AD}" destId="{86600BEF-F1E7-4C23-A620-054971672054}" srcOrd="0" destOrd="0" presId="urn:microsoft.com/office/officeart/2008/layout/VerticalCurvedList"/>
    <dgm:cxn modelId="{DCD285FB-7704-4E86-9354-C675E7875765}" type="presParOf" srcId="{A8BD4149-89A2-4930-A73C-7BEB6BF1AFF4}" destId="{26FC80D1-E75D-4E21-B8D5-561FB8EB5E33}" srcOrd="11" destOrd="0" presId="urn:microsoft.com/office/officeart/2008/layout/VerticalCurvedList"/>
    <dgm:cxn modelId="{D2901458-3229-4680-9ADA-7B8ADB0A38D8}" type="presParOf" srcId="{A8BD4149-89A2-4930-A73C-7BEB6BF1AFF4}" destId="{77C6B43C-1F44-4F73-99DA-2C594E3F4DDD}" srcOrd="12" destOrd="0" presId="urn:microsoft.com/office/officeart/2008/layout/VerticalCurvedList"/>
    <dgm:cxn modelId="{536AD751-55BB-4B9F-B50B-3DF923D8FBB7}" type="presParOf" srcId="{77C6B43C-1F44-4F73-99DA-2C594E3F4DDD}" destId="{E95E86A6-6FAD-4C94-856B-BC58B37A0C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619649-1B8A-45FE-BF18-855DF1D3C50A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C7F4ECE-2B68-473D-B50E-C5655326A5CF}">
      <dgm:prSet phldrT="[Текст]"/>
      <dgm:spPr/>
      <dgm:t>
        <a:bodyPr/>
        <a:lstStyle/>
        <a:p>
          <a:pPr>
            <a:buNone/>
          </a:pPr>
          <a:r>
            <a:rPr lang="fr-FR" dirty="0" err="1"/>
            <a:t>Legendes</a:t>
          </a:r>
          <a:endParaRPr lang="ru-RU" dirty="0"/>
        </a:p>
      </dgm:t>
    </dgm:pt>
    <dgm:pt modelId="{71D40BEF-8622-4107-8347-920A4100E354}" type="parTrans" cxnId="{F61A5746-338E-444D-9178-E00386DA661B}">
      <dgm:prSet/>
      <dgm:spPr/>
      <dgm:t>
        <a:bodyPr/>
        <a:lstStyle/>
        <a:p>
          <a:endParaRPr lang="ru-RU"/>
        </a:p>
      </dgm:t>
    </dgm:pt>
    <dgm:pt modelId="{50DAF36E-F08C-496F-8434-514E41E7C113}" type="sibTrans" cxnId="{F61A5746-338E-444D-9178-E00386DA661B}">
      <dgm:prSet/>
      <dgm:spPr/>
      <dgm:t>
        <a:bodyPr/>
        <a:lstStyle/>
        <a:p>
          <a:endParaRPr lang="ru-RU"/>
        </a:p>
      </dgm:t>
    </dgm:pt>
    <dgm:pt modelId="{B8C6ECB4-523D-477C-A6B2-4EB33F2B9CA9}">
      <dgm:prSet phldrT="[Текст]"/>
      <dgm:spPr/>
      <dgm:t>
        <a:bodyPr/>
        <a:lstStyle/>
        <a:p>
          <a:pPr>
            <a:buNone/>
          </a:pPr>
          <a:r>
            <a:rPr lang="fr-FR" dirty="0"/>
            <a:t>Observations empiriques </a:t>
          </a:r>
          <a:endParaRPr lang="ru-RU" dirty="0"/>
        </a:p>
      </dgm:t>
    </dgm:pt>
    <dgm:pt modelId="{C7B2EF11-0C58-4AFC-B84F-F75E8910C593}" type="parTrans" cxnId="{E601A739-F09C-491A-A83C-5109807300A5}">
      <dgm:prSet/>
      <dgm:spPr/>
      <dgm:t>
        <a:bodyPr/>
        <a:lstStyle/>
        <a:p>
          <a:endParaRPr lang="ru-RU"/>
        </a:p>
      </dgm:t>
    </dgm:pt>
    <dgm:pt modelId="{54D27958-6A82-4A70-814D-AD9B7BEE273D}" type="sibTrans" cxnId="{E601A739-F09C-491A-A83C-5109807300A5}">
      <dgm:prSet/>
      <dgm:spPr/>
      <dgm:t>
        <a:bodyPr/>
        <a:lstStyle/>
        <a:p>
          <a:endParaRPr lang="ru-RU"/>
        </a:p>
      </dgm:t>
    </dgm:pt>
    <dgm:pt modelId="{EBF1A938-5EE7-4C1D-BDC7-47B9702C7934}">
      <dgm:prSet phldrT="[Текст]"/>
      <dgm:spPr/>
      <dgm:t>
        <a:bodyPr/>
        <a:lstStyle/>
        <a:p>
          <a:pPr>
            <a:buNone/>
          </a:pPr>
          <a:r>
            <a:rPr lang="fr-FR" dirty="0"/>
            <a:t>Preuves scientifiques</a:t>
          </a:r>
          <a:endParaRPr lang="ru-RU" dirty="0"/>
        </a:p>
      </dgm:t>
    </dgm:pt>
    <dgm:pt modelId="{C67DBB76-D09A-40DC-BF6E-1DA13CBCEAF9}" type="parTrans" cxnId="{74B2E7EA-C77C-4AC7-AE65-D09E6F3F03BE}">
      <dgm:prSet/>
      <dgm:spPr/>
      <dgm:t>
        <a:bodyPr/>
        <a:lstStyle/>
        <a:p>
          <a:endParaRPr lang="ru-RU"/>
        </a:p>
      </dgm:t>
    </dgm:pt>
    <dgm:pt modelId="{DD4828D3-7FAF-40D6-873F-ADBF7C845D05}" type="sibTrans" cxnId="{74B2E7EA-C77C-4AC7-AE65-D09E6F3F03BE}">
      <dgm:prSet/>
      <dgm:spPr/>
      <dgm:t>
        <a:bodyPr/>
        <a:lstStyle/>
        <a:p>
          <a:endParaRPr lang="ru-RU"/>
        </a:p>
      </dgm:t>
    </dgm:pt>
    <dgm:pt modelId="{E66032BB-949D-4E5B-A7F5-EFE364229CEB}" type="pres">
      <dgm:prSet presAssocID="{F7619649-1B8A-45FE-BF18-855DF1D3C50A}" presName="Name0" presStyleCnt="0">
        <dgm:presLayoutVars>
          <dgm:dir/>
          <dgm:resizeHandles val="exact"/>
        </dgm:presLayoutVars>
      </dgm:prSet>
      <dgm:spPr/>
    </dgm:pt>
    <dgm:pt modelId="{0CA07D40-9230-4226-8546-346CB3FC75F7}" type="pres">
      <dgm:prSet presAssocID="{F7619649-1B8A-45FE-BF18-855DF1D3C50A}" presName="fgShape" presStyleLbl="fgShp" presStyleIdx="0" presStyleCnt="1" custScaleX="71245" custScaleY="40860" custLinFactNeighborX="2010" custLinFactNeighborY="-24308"/>
      <dgm:spPr>
        <a:noFill/>
        <a:ln>
          <a:noFill/>
        </a:ln>
      </dgm:spPr>
    </dgm:pt>
    <dgm:pt modelId="{6AF15536-ACF4-4BE9-A9B7-9EFBEFD253D5}" type="pres">
      <dgm:prSet presAssocID="{F7619649-1B8A-45FE-BF18-855DF1D3C50A}" presName="linComp" presStyleCnt="0"/>
      <dgm:spPr/>
    </dgm:pt>
    <dgm:pt modelId="{1B03B97E-D948-4D5F-A640-46065FD5B058}" type="pres">
      <dgm:prSet presAssocID="{7C7F4ECE-2B68-473D-B50E-C5655326A5CF}" presName="compNode" presStyleCnt="0"/>
      <dgm:spPr/>
    </dgm:pt>
    <dgm:pt modelId="{6742B5A0-4E02-473E-8ED6-DB756995068F}" type="pres">
      <dgm:prSet presAssocID="{7C7F4ECE-2B68-473D-B50E-C5655326A5CF}" presName="bkgdShape" presStyleLbl="node1" presStyleIdx="0" presStyleCnt="3"/>
      <dgm:spPr/>
    </dgm:pt>
    <dgm:pt modelId="{F6B5D0D3-CD32-4C64-A21A-C4BF3D2453C9}" type="pres">
      <dgm:prSet presAssocID="{7C7F4ECE-2B68-473D-B50E-C5655326A5CF}" presName="nodeTx" presStyleLbl="node1" presStyleIdx="0" presStyleCnt="3">
        <dgm:presLayoutVars>
          <dgm:bulletEnabled val="1"/>
        </dgm:presLayoutVars>
      </dgm:prSet>
      <dgm:spPr/>
    </dgm:pt>
    <dgm:pt modelId="{DC2A506F-2CC7-461E-A832-FBB0E2569929}" type="pres">
      <dgm:prSet presAssocID="{7C7F4ECE-2B68-473D-B50E-C5655326A5CF}" presName="invisiNode" presStyleLbl="node1" presStyleIdx="0" presStyleCnt="3"/>
      <dgm:spPr/>
    </dgm:pt>
    <dgm:pt modelId="{660ABCD4-A2A8-4A33-B3AF-3C5BA6F245D7}" type="pres">
      <dgm:prSet presAssocID="{7C7F4ECE-2B68-473D-B50E-C5655326A5CF}" presName="imagNode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</dgm:spPr>
    </dgm:pt>
    <dgm:pt modelId="{62DF229A-21DD-4418-9113-B09C0F35FB85}" type="pres">
      <dgm:prSet presAssocID="{50DAF36E-F08C-496F-8434-514E41E7C113}" presName="sibTrans" presStyleLbl="sibTrans2D1" presStyleIdx="0" presStyleCnt="0"/>
      <dgm:spPr/>
    </dgm:pt>
    <dgm:pt modelId="{F6C93F8E-0E82-4D32-883C-C2AADBB49817}" type="pres">
      <dgm:prSet presAssocID="{B8C6ECB4-523D-477C-A6B2-4EB33F2B9CA9}" presName="compNode" presStyleCnt="0"/>
      <dgm:spPr/>
    </dgm:pt>
    <dgm:pt modelId="{334FE9F4-B454-4A1F-A6F2-556B560586C4}" type="pres">
      <dgm:prSet presAssocID="{B8C6ECB4-523D-477C-A6B2-4EB33F2B9CA9}" presName="bkgdShape" presStyleLbl="node1" presStyleIdx="1" presStyleCnt="3"/>
      <dgm:spPr/>
    </dgm:pt>
    <dgm:pt modelId="{246A6029-0C80-464E-AA60-5BD684BECE1E}" type="pres">
      <dgm:prSet presAssocID="{B8C6ECB4-523D-477C-A6B2-4EB33F2B9CA9}" presName="nodeTx" presStyleLbl="node1" presStyleIdx="1" presStyleCnt="3">
        <dgm:presLayoutVars>
          <dgm:bulletEnabled val="1"/>
        </dgm:presLayoutVars>
      </dgm:prSet>
      <dgm:spPr/>
    </dgm:pt>
    <dgm:pt modelId="{69116ECB-CE2B-4EA8-8C40-2A43700533AE}" type="pres">
      <dgm:prSet presAssocID="{B8C6ECB4-523D-477C-A6B2-4EB33F2B9CA9}" presName="invisiNode" presStyleLbl="node1" presStyleIdx="1" presStyleCnt="3"/>
      <dgm:spPr/>
    </dgm:pt>
    <dgm:pt modelId="{A8D0C144-FBC1-46D4-A13C-9A9011DD04CC}" type="pres">
      <dgm:prSet presAssocID="{B8C6ECB4-523D-477C-A6B2-4EB33F2B9CA9}" presName="imagNode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368AAB37-F05F-42C4-9B1B-CB7408175B84}" type="pres">
      <dgm:prSet presAssocID="{54D27958-6A82-4A70-814D-AD9B7BEE273D}" presName="sibTrans" presStyleLbl="sibTrans2D1" presStyleIdx="0" presStyleCnt="0"/>
      <dgm:spPr/>
    </dgm:pt>
    <dgm:pt modelId="{D8AA25A1-724C-4453-80FD-06C44466B89D}" type="pres">
      <dgm:prSet presAssocID="{EBF1A938-5EE7-4C1D-BDC7-47B9702C7934}" presName="compNode" presStyleCnt="0"/>
      <dgm:spPr/>
    </dgm:pt>
    <dgm:pt modelId="{F68541FB-823C-418B-AB57-26AD829878F1}" type="pres">
      <dgm:prSet presAssocID="{EBF1A938-5EE7-4C1D-BDC7-47B9702C7934}" presName="bkgdShape" presStyleLbl="node1" presStyleIdx="2" presStyleCnt="3"/>
      <dgm:spPr/>
    </dgm:pt>
    <dgm:pt modelId="{6C3AC67D-8C28-474C-ADDE-AEC0C5C95F97}" type="pres">
      <dgm:prSet presAssocID="{EBF1A938-5EE7-4C1D-BDC7-47B9702C7934}" presName="nodeTx" presStyleLbl="node1" presStyleIdx="2" presStyleCnt="3">
        <dgm:presLayoutVars>
          <dgm:bulletEnabled val="1"/>
        </dgm:presLayoutVars>
      </dgm:prSet>
      <dgm:spPr/>
    </dgm:pt>
    <dgm:pt modelId="{64F8E22F-FCF1-455A-9412-4E71F358C05E}" type="pres">
      <dgm:prSet presAssocID="{EBF1A938-5EE7-4C1D-BDC7-47B9702C7934}" presName="invisiNode" presStyleLbl="node1" presStyleIdx="2" presStyleCnt="3"/>
      <dgm:spPr/>
    </dgm:pt>
    <dgm:pt modelId="{5A6F6E9C-BEF8-4E9C-A6FA-1986260424BD}" type="pres">
      <dgm:prSet presAssocID="{EBF1A938-5EE7-4C1D-BDC7-47B9702C7934}" presName="imagNode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</dgm:ptLst>
  <dgm:cxnLst>
    <dgm:cxn modelId="{E601A739-F09C-491A-A83C-5109807300A5}" srcId="{F7619649-1B8A-45FE-BF18-855DF1D3C50A}" destId="{B8C6ECB4-523D-477C-A6B2-4EB33F2B9CA9}" srcOrd="1" destOrd="0" parTransId="{C7B2EF11-0C58-4AFC-B84F-F75E8910C593}" sibTransId="{54D27958-6A82-4A70-814D-AD9B7BEE273D}"/>
    <dgm:cxn modelId="{7CD4D95E-68A9-470B-9981-F8DD9D8C105B}" type="presOf" srcId="{7C7F4ECE-2B68-473D-B50E-C5655326A5CF}" destId="{6742B5A0-4E02-473E-8ED6-DB756995068F}" srcOrd="0" destOrd="0" presId="urn:microsoft.com/office/officeart/2005/8/layout/hList7"/>
    <dgm:cxn modelId="{AD5F1A5F-312C-4C3F-A213-0E545E5AEBF9}" type="presOf" srcId="{B8C6ECB4-523D-477C-A6B2-4EB33F2B9CA9}" destId="{334FE9F4-B454-4A1F-A6F2-556B560586C4}" srcOrd="0" destOrd="0" presId="urn:microsoft.com/office/officeart/2005/8/layout/hList7"/>
    <dgm:cxn modelId="{F61A5746-338E-444D-9178-E00386DA661B}" srcId="{F7619649-1B8A-45FE-BF18-855DF1D3C50A}" destId="{7C7F4ECE-2B68-473D-B50E-C5655326A5CF}" srcOrd="0" destOrd="0" parTransId="{71D40BEF-8622-4107-8347-920A4100E354}" sibTransId="{50DAF36E-F08C-496F-8434-514E41E7C113}"/>
    <dgm:cxn modelId="{C9561348-FED9-4C3F-894E-2B3700810DF8}" type="presOf" srcId="{B8C6ECB4-523D-477C-A6B2-4EB33F2B9CA9}" destId="{246A6029-0C80-464E-AA60-5BD684BECE1E}" srcOrd="1" destOrd="0" presId="urn:microsoft.com/office/officeart/2005/8/layout/hList7"/>
    <dgm:cxn modelId="{0E657B4D-8C46-4707-8A11-B4ED5749BE81}" type="presOf" srcId="{EBF1A938-5EE7-4C1D-BDC7-47B9702C7934}" destId="{6C3AC67D-8C28-474C-ADDE-AEC0C5C95F97}" srcOrd="1" destOrd="0" presId="urn:microsoft.com/office/officeart/2005/8/layout/hList7"/>
    <dgm:cxn modelId="{8FF2E8A0-1E6C-44E9-B8DB-C243755CC7A3}" type="presOf" srcId="{EBF1A938-5EE7-4C1D-BDC7-47B9702C7934}" destId="{F68541FB-823C-418B-AB57-26AD829878F1}" srcOrd="0" destOrd="0" presId="urn:microsoft.com/office/officeart/2005/8/layout/hList7"/>
    <dgm:cxn modelId="{0EBBDDB2-0B7F-4033-8877-5102E54EBD95}" type="presOf" srcId="{F7619649-1B8A-45FE-BF18-855DF1D3C50A}" destId="{E66032BB-949D-4E5B-A7F5-EFE364229CEB}" srcOrd="0" destOrd="0" presId="urn:microsoft.com/office/officeart/2005/8/layout/hList7"/>
    <dgm:cxn modelId="{6B1FC5DB-25C7-400C-B1C8-76AEC1327A35}" type="presOf" srcId="{54D27958-6A82-4A70-814D-AD9B7BEE273D}" destId="{368AAB37-F05F-42C4-9B1B-CB7408175B84}" srcOrd="0" destOrd="0" presId="urn:microsoft.com/office/officeart/2005/8/layout/hList7"/>
    <dgm:cxn modelId="{9BB4C0DE-355A-4720-86AC-EEB49AD931EC}" type="presOf" srcId="{50DAF36E-F08C-496F-8434-514E41E7C113}" destId="{62DF229A-21DD-4418-9113-B09C0F35FB85}" srcOrd="0" destOrd="0" presId="urn:microsoft.com/office/officeart/2005/8/layout/hList7"/>
    <dgm:cxn modelId="{74B2E7EA-C77C-4AC7-AE65-D09E6F3F03BE}" srcId="{F7619649-1B8A-45FE-BF18-855DF1D3C50A}" destId="{EBF1A938-5EE7-4C1D-BDC7-47B9702C7934}" srcOrd="2" destOrd="0" parTransId="{C67DBB76-D09A-40DC-BF6E-1DA13CBCEAF9}" sibTransId="{DD4828D3-7FAF-40D6-873F-ADBF7C845D05}"/>
    <dgm:cxn modelId="{16239FFE-9019-415B-83DE-D8F0C40B8852}" type="presOf" srcId="{7C7F4ECE-2B68-473D-B50E-C5655326A5CF}" destId="{F6B5D0D3-CD32-4C64-A21A-C4BF3D2453C9}" srcOrd="1" destOrd="0" presId="urn:microsoft.com/office/officeart/2005/8/layout/hList7"/>
    <dgm:cxn modelId="{C15D46C9-9FA1-4AD0-A440-1A6FB3916B2C}" type="presParOf" srcId="{E66032BB-949D-4E5B-A7F5-EFE364229CEB}" destId="{0CA07D40-9230-4226-8546-346CB3FC75F7}" srcOrd="0" destOrd="0" presId="urn:microsoft.com/office/officeart/2005/8/layout/hList7"/>
    <dgm:cxn modelId="{8595D375-D6D0-4B93-A191-906CE7AB7564}" type="presParOf" srcId="{E66032BB-949D-4E5B-A7F5-EFE364229CEB}" destId="{6AF15536-ACF4-4BE9-A9B7-9EFBEFD253D5}" srcOrd="1" destOrd="0" presId="urn:microsoft.com/office/officeart/2005/8/layout/hList7"/>
    <dgm:cxn modelId="{91A370C3-6845-4315-9C0B-929C6C28667B}" type="presParOf" srcId="{6AF15536-ACF4-4BE9-A9B7-9EFBEFD253D5}" destId="{1B03B97E-D948-4D5F-A640-46065FD5B058}" srcOrd="0" destOrd="0" presId="urn:microsoft.com/office/officeart/2005/8/layout/hList7"/>
    <dgm:cxn modelId="{3F47F38F-C735-411A-BEC2-9C344F6E9B28}" type="presParOf" srcId="{1B03B97E-D948-4D5F-A640-46065FD5B058}" destId="{6742B5A0-4E02-473E-8ED6-DB756995068F}" srcOrd="0" destOrd="0" presId="urn:microsoft.com/office/officeart/2005/8/layout/hList7"/>
    <dgm:cxn modelId="{CAC0DCAA-B21F-47C0-8565-867B9055BFE9}" type="presParOf" srcId="{1B03B97E-D948-4D5F-A640-46065FD5B058}" destId="{F6B5D0D3-CD32-4C64-A21A-C4BF3D2453C9}" srcOrd="1" destOrd="0" presId="urn:microsoft.com/office/officeart/2005/8/layout/hList7"/>
    <dgm:cxn modelId="{0A555EBB-9744-409C-8E34-0CBFBD7C7136}" type="presParOf" srcId="{1B03B97E-D948-4D5F-A640-46065FD5B058}" destId="{DC2A506F-2CC7-461E-A832-FBB0E2569929}" srcOrd="2" destOrd="0" presId="urn:microsoft.com/office/officeart/2005/8/layout/hList7"/>
    <dgm:cxn modelId="{8B06FFB1-DBC8-4F35-8A5B-5D5BDF1BCF68}" type="presParOf" srcId="{1B03B97E-D948-4D5F-A640-46065FD5B058}" destId="{660ABCD4-A2A8-4A33-B3AF-3C5BA6F245D7}" srcOrd="3" destOrd="0" presId="urn:microsoft.com/office/officeart/2005/8/layout/hList7"/>
    <dgm:cxn modelId="{FCE415B5-33D5-4148-A95A-E2FBEA819ECF}" type="presParOf" srcId="{6AF15536-ACF4-4BE9-A9B7-9EFBEFD253D5}" destId="{62DF229A-21DD-4418-9113-B09C0F35FB85}" srcOrd="1" destOrd="0" presId="urn:microsoft.com/office/officeart/2005/8/layout/hList7"/>
    <dgm:cxn modelId="{B592DC0E-E948-4E30-B5E9-208C100DF5C1}" type="presParOf" srcId="{6AF15536-ACF4-4BE9-A9B7-9EFBEFD253D5}" destId="{F6C93F8E-0E82-4D32-883C-C2AADBB49817}" srcOrd="2" destOrd="0" presId="urn:microsoft.com/office/officeart/2005/8/layout/hList7"/>
    <dgm:cxn modelId="{A81311E6-5B64-4B35-98EA-EEE331BC1265}" type="presParOf" srcId="{F6C93F8E-0E82-4D32-883C-C2AADBB49817}" destId="{334FE9F4-B454-4A1F-A6F2-556B560586C4}" srcOrd="0" destOrd="0" presId="urn:microsoft.com/office/officeart/2005/8/layout/hList7"/>
    <dgm:cxn modelId="{4B422DF9-2A3D-4668-A159-16DB5318259B}" type="presParOf" srcId="{F6C93F8E-0E82-4D32-883C-C2AADBB49817}" destId="{246A6029-0C80-464E-AA60-5BD684BECE1E}" srcOrd="1" destOrd="0" presId="urn:microsoft.com/office/officeart/2005/8/layout/hList7"/>
    <dgm:cxn modelId="{EC440309-A8C7-4FA9-AC3B-EF251CFD29D3}" type="presParOf" srcId="{F6C93F8E-0E82-4D32-883C-C2AADBB49817}" destId="{69116ECB-CE2B-4EA8-8C40-2A43700533AE}" srcOrd="2" destOrd="0" presId="urn:microsoft.com/office/officeart/2005/8/layout/hList7"/>
    <dgm:cxn modelId="{41291BC3-055F-4975-BF25-4A7171ACEA53}" type="presParOf" srcId="{F6C93F8E-0E82-4D32-883C-C2AADBB49817}" destId="{A8D0C144-FBC1-46D4-A13C-9A9011DD04CC}" srcOrd="3" destOrd="0" presId="urn:microsoft.com/office/officeart/2005/8/layout/hList7"/>
    <dgm:cxn modelId="{8D8DC628-9A85-421F-ABF3-1DABA7BA8E2B}" type="presParOf" srcId="{6AF15536-ACF4-4BE9-A9B7-9EFBEFD253D5}" destId="{368AAB37-F05F-42C4-9B1B-CB7408175B84}" srcOrd="3" destOrd="0" presId="urn:microsoft.com/office/officeart/2005/8/layout/hList7"/>
    <dgm:cxn modelId="{B311B903-235A-4855-BF95-C65636643201}" type="presParOf" srcId="{6AF15536-ACF4-4BE9-A9B7-9EFBEFD253D5}" destId="{D8AA25A1-724C-4453-80FD-06C44466B89D}" srcOrd="4" destOrd="0" presId="urn:microsoft.com/office/officeart/2005/8/layout/hList7"/>
    <dgm:cxn modelId="{2256B928-EC70-4B3B-A74C-87A0F4CA2D94}" type="presParOf" srcId="{D8AA25A1-724C-4453-80FD-06C44466B89D}" destId="{F68541FB-823C-418B-AB57-26AD829878F1}" srcOrd="0" destOrd="0" presId="urn:microsoft.com/office/officeart/2005/8/layout/hList7"/>
    <dgm:cxn modelId="{04C79804-D832-414B-AFC7-090A5F55D378}" type="presParOf" srcId="{D8AA25A1-724C-4453-80FD-06C44466B89D}" destId="{6C3AC67D-8C28-474C-ADDE-AEC0C5C95F97}" srcOrd="1" destOrd="0" presId="urn:microsoft.com/office/officeart/2005/8/layout/hList7"/>
    <dgm:cxn modelId="{BC063633-59B3-4316-B962-68DD026EE8C8}" type="presParOf" srcId="{D8AA25A1-724C-4453-80FD-06C44466B89D}" destId="{64F8E22F-FCF1-455A-9412-4E71F358C05E}" srcOrd="2" destOrd="0" presId="urn:microsoft.com/office/officeart/2005/8/layout/hList7"/>
    <dgm:cxn modelId="{ED4848AC-592A-47CB-9239-7B41B10EB482}" type="presParOf" srcId="{D8AA25A1-724C-4453-80FD-06C44466B89D}" destId="{5A6F6E9C-BEF8-4E9C-A6FA-1986260424B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32747-381A-45BD-81E3-0E7054A90F66}">
      <dsp:nvSpPr>
        <dsp:cNvPr id="0" name=""/>
        <dsp:cNvSpPr/>
      </dsp:nvSpPr>
      <dsp:spPr>
        <a:xfrm>
          <a:off x="3449613" y="6358679"/>
          <a:ext cx="702428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DEDCB-AAA5-4D78-A19F-67A92720F246}">
      <dsp:nvSpPr>
        <dsp:cNvPr id="0" name=""/>
        <dsp:cNvSpPr/>
      </dsp:nvSpPr>
      <dsp:spPr>
        <a:xfrm>
          <a:off x="4467172" y="5302917"/>
          <a:ext cx="600672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D3506F-4AE2-444C-B627-8F1BC3341B4E}">
      <dsp:nvSpPr>
        <dsp:cNvPr id="0" name=""/>
        <dsp:cNvSpPr/>
      </dsp:nvSpPr>
      <dsp:spPr>
        <a:xfrm>
          <a:off x="5021447" y="4066565"/>
          <a:ext cx="5452452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944743-FC55-4D63-B1DD-4EBAC7AA1953}">
      <dsp:nvSpPr>
        <dsp:cNvPr id="0" name=""/>
        <dsp:cNvSpPr/>
      </dsp:nvSpPr>
      <dsp:spPr>
        <a:xfrm>
          <a:off x="5021447" y="2746863"/>
          <a:ext cx="5452452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141D81-B5CF-4EE8-B9DE-E9344A667917}">
      <dsp:nvSpPr>
        <dsp:cNvPr id="0" name=""/>
        <dsp:cNvSpPr/>
      </dsp:nvSpPr>
      <dsp:spPr>
        <a:xfrm>
          <a:off x="4467172" y="1510511"/>
          <a:ext cx="600672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EF185F-8EC4-46D3-AE8D-C6F411C6510B}">
      <dsp:nvSpPr>
        <dsp:cNvPr id="0" name=""/>
        <dsp:cNvSpPr/>
      </dsp:nvSpPr>
      <dsp:spPr>
        <a:xfrm>
          <a:off x="3449613" y="454750"/>
          <a:ext cx="702428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9ACD26-B107-4209-986B-D205D6591499}">
      <dsp:nvSpPr>
        <dsp:cNvPr id="0" name=""/>
        <dsp:cNvSpPr/>
      </dsp:nvSpPr>
      <dsp:spPr>
        <a:xfrm>
          <a:off x="7603722" y="536536"/>
          <a:ext cx="5740355" cy="5740355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5000" r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B33E405-7FFF-4AC6-A215-DF543D1FE9A4}">
      <dsp:nvSpPr>
        <dsp:cNvPr id="0" name=""/>
        <dsp:cNvSpPr/>
      </dsp:nvSpPr>
      <dsp:spPr>
        <a:xfrm>
          <a:off x="8251244" y="4088296"/>
          <a:ext cx="4445311" cy="135959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Le seul produit de la nature destiné directement à </a:t>
          </a:r>
          <a:r>
            <a:rPr lang="fr-FR" sz="2800" b="1" kern="1200" dirty="0"/>
            <a:t>nourrir</a:t>
          </a:r>
          <a:endParaRPr lang="ru-RU" sz="2800" kern="1200" dirty="0"/>
        </a:p>
      </dsp:txBody>
      <dsp:txXfrm>
        <a:off x="8251244" y="4088296"/>
        <a:ext cx="4445311" cy="1359590"/>
      </dsp:txXfrm>
    </dsp:sp>
    <dsp:sp modelId="{8D96BBD8-0726-421A-B652-567280351C9A}">
      <dsp:nvSpPr>
        <dsp:cNvPr id="0" name=""/>
        <dsp:cNvSpPr/>
      </dsp:nvSpPr>
      <dsp:spPr>
        <a:xfrm>
          <a:off x="2773564" y="87803"/>
          <a:ext cx="1260662" cy="1260662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4000" r="-2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D62CCDA-0613-4043-92BE-F879654E164C}">
      <dsp:nvSpPr>
        <dsp:cNvPr id="0" name=""/>
        <dsp:cNvSpPr/>
      </dsp:nvSpPr>
      <dsp:spPr>
        <a:xfrm>
          <a:off x="2450984" y="-66184"/>
          <a:ext cx="477694" cy="1041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2450984" y="-66184"/>
        <a:ext cx="477694" cy="1041869"/>
      </dsp:txXfrm>
    </dsp:sp>
    <dsp:sp modelId="{CBC39A7E-4D67-4B57-9039-8F790C7290E4}">
      <dsp:nvSpPr>
        <dsp:cNvPr id="0" name=""/>
        <dsp:cNvSpPr/>
      </dsp:nvSpPr>
      <dsp:spPr>
        <a:xfrm>
          <a:off x="3819525" y="1091471"/>
          <a:ext cx="1386728" cy="1386728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91217B-3065-4F56-9B9F-4D9EFC15A415}">
      <dsp:nvSpPr>
        <dsp:cNvPr id="0" name=""/>
        <dsp:cNvSpPr/>
      </dsp:nvSpPr>
      <dsp:spPr>
        <a:xfrm>
          <a:off x="3366787" y="989576"/>
          <a:ext cx="579450" cy="1041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3366787" y="989576"/>
        <a:ext cx="579450" cy="1041869"/>
      </dsp:txXfrm>
    </dsp:sp>
    <dsp:sp modelId="{5A97D9C4-BBC1-4667-A3DB-F7E70949AB99}">
      <dsp:nvSpPr>
        <dsp:cNvPr id="0" name=""/>
        <dsp:cNvSpPr/>
      </dsp:nvSpPr>
      <dsp:spPr>
        <a:xfrm>
          <a:off x="4276823" y="2461870"/>
          <a:ext cx="1260662" cy="1260662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4000" r="-2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265EF66-3241-4C80-833F-090DE936BD39}">
      <dsp:nvSpPr>
        <dsp:cNvPr id="0" name=""/>
        <dsp:cNvSpPr/>
      </dsp:nvSpPr>
      <dsp:spPr>
        <a:xfrm>
          <a:off x="3865635" y="2225928"/>
          <a:ext cx="634877" cy="1041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3865635" y="2225928"/>
        <a:ext cx="634877" cy="1041869"/>
      </dsp:txXfrm>
    </dsp:sp>
    <dsp:sp modelId="{54340B7A-28F4-4D5E-883C-01CC43D75E94}">
      <dsp:nvSpPr>
        <dsp:cNvPr id="0" name=""/>
        <dsp:cNvSpPr/>
      </dsp:nvSpPr>
      <dsp:spPr>
        <a:xfrm>
          <a:off x="4278417" y="3534576"/>
          <a:ext cx="1386728" cy="1386728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C6CE960-8A18-402D-8BB3-435678E08861}">
      <dsp:nvSpPr>
        <dsp:cNvPr id="0" name=""/>
        <dsp:cNvSpPr/>
      </dsp:nvSpPr>
      <dsp:spPr>
        <a:xfrm>
          <a:off x="3865635" y="3545630"/>
          <a:ext cx="634877" cy="1041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3865635" y="3545630"/>
        <a:ext cx="634877" cy="1041869"/>
      </dsp:txXfrm>
    </dsp:sp>
    <dsp:sp modelId="{9B4B4D62-3AAC-4247-9A99-B84A966A4201}">
      <dsp:nvSpPr>
        <dsp:cNvPr id="0" name=""/>
        <dsp:cNvSpPr/>
      </dsp:nvSpPr>
      <dsp:spPr>
        <a:xfrm>
          <a:off x="3773808" y="4609553"/>
          <a:ext cx="1386728" cy="1386728"/>
        </a:xfrm>
        <a:prstGeom prst="ellipse">
          <a:avLst/>
        </a:prstGeom>
        <a:blipFill rotWithShape="1">
          <a:blip xmlns:r="http://schemas.openxmlformats.org/officeDocument/2006/relationships" r:embed="rId6"/>
          <a:srcRect/>
          <a:stretch>
            <a:fillRect l="-4000" r="-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BE6FA74-399C-4E11-B163-E9109437A9C8}">
      <dsp:nvSpPr>
        <dsp:cNvPr id="0" name=""/>
        <dsp:cNvSpPr/>
      </dsp:nvSpPr>
      <dsp:spPr>
        <a:xfrm>
          <a:off x="3366787" y="4781982"/>
          <a:ext cx="579450" cy="1041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3366787" y="4781982"/>
        <a:ext cx="579450" cy="1041869"/>
      </dsp:txXfrm>
    </dsp:sp>
    <dsp:sp modelId="{E64D2A9C-1F94-466A-BC80-93A436434D1A}">
      <dsp:nvSpPr>
        <dsp:cNvPr id="0" name=""/>
        <dsp:cNvSpPr/>
      </dsp:nvSpPr>
      <dsp:spPr>
        <a:xfrm>
          <a:off x="2283896" y="5066281"/>
          <a:ext cx="1525401" cy="1525401"/>
        </a:xfrm>
        <a:prstGeom prst="ellipse">
          <a:avLst/>
        </a:prstGeom>
        <a:blipFill rotWithShape="1">
          <a:blip xmlns:r="http://schemas.openxmlformats.org/officeDocument/2006/relationships" r:embed="rId7"/>
          <a:srcRect/>
          <a:stretch>
            <a:fillRect l="-11000" r="-11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189E955-2F04-42E1-BC77-2E20A0C4821B}">
      <dsp:nvSpPr>
        <dsp:cNvPr id="0" name=""/>
        <dsp:cNvSpPr/>
      </dsp:nvSpPr>
      <dsp:spPr>
        <a:xfrm>
          <a:off x="2450984" y="5837744"/>
          <a:ext cx="477694" cy="1041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0" rIns="247650" bIns="0" numCol="1" spcCol="1270" anchor="ctr" anchorCtr="0">
          <a:noAutofit/>
        </a:bodyPr>
        <a:lstStyle/>
        <a:p>
          <a:pPr marL="0" lvl="0" indent="0" algn="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>
        <a:off x="2450984" y="5837744"/>
        <a:ext cx="477694" cy="10418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63791-B97F-4270-A87E-AE7719895B77}">
      <dsp:nvSpPr>
        <dsp:cNvPr id="0" name=""/>
        <dsp:cNvSpPr/>
      </dsp:nvSpPr>
      <dsp:spPr>
        <a:xfrm>
          <a:off x="4420761" y="68579"/>
          <a:ext cx="3566160" cy="356616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Nutritionnelle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Besoin en énergie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Besoin en azote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Besoin en vitamine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Besoin en minéraux</a:t>
          </a:r>
          <a:endParaRPr lang="fr-FR" sz="1600" kern="1200" noProof="0" dirty="0"/>
        </a:p>
      </dsp:txBody>
      <dsp:txXfrm>
        <a:off x="4832242" y="548639"/>
        <a:ext cx="2743200" cy="1131570"/>
      </dsp:txXfrm>
    </dsp:sp>
    <dsp:sp modelId="{F5BC5202-327B-4076-8749-3064C8826ADD}">
      <dsp:nvSpPr>
        <dsp:cNvPr id="0" name=""/>
        <dsp:cNvSpPr/>
      </dsp:nvSpPr>
      <dsp:spPr>
        <a:xfrm>
          <a:off x="5998101" y="1645919"/>
          <a:ext cx="3566160" cy="3566160"/>
        </a:xfrm>
        <a:prstGeom prst="ellipse">
          <a:avLst/>
        </a:prstGeom>
        <a:solidFill>
          <a:schemeClr val="accent5">
            <a:alpha val="50000"/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Sociale </a:t>
          </a:r>
        </a:p>
        <a:p>
          <a:pPr marL="171450" lvl="1" indent="-171450" algn="just" defTabSz="1255713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Interaction entre l’homme et les animaux</a:t>
          </a:r>
        </a:p>
        <a:p>
          <a:pPr marL="171450" lvl="1" indent="-171450" algn="just" defTabSz="1255713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Interaction interfamiliale</a:t>
          </a:r>
        </a:p>
        <a:p>
          <a:pPr marL="171450" lvl="1" indent="-171450" algn="just" defTabSz="1255713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Interaction entre communauté</a:t>
          </a:r>
        </a:p>
      </dsp:txBody>
      <dsp:txXfrm>
        <a:off x="7918342" y="2057399"/>
        <a:ext cx="1371600" cy="2743200"/>
      </dsp:txXfrm>
    </dsp:sp>
    <dsp:sp modelId="{39D3C61A-D38D-45B6-8DE5-456D967945B1}">
      <dsp:nvSpPr>
        <dsp:cNvPr id="0" name=""/>
        <dsp:cNvSpPr/>
      </dsp:nvSpPr>
      <dsp:spPr>
        <a:xfrm>
          <a:off x="4420761" y="3223260"/>
          <a:ext cx="3566160" cy="3566160"/>
        </a:xfrm>
        <a:prstGeom prst="ellipse">
          <a:avLst/>
        </a:prstGeom>
        <a:solidFill>
          <a:schemeClr val="accent5">
            <a:alpha val="50000"/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Culturelle</a:t>
          </a:r>
          <a:endParaRPr lang="ru-RU" sz="24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Tradition d’élevage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Tradition de transformation </a:t>
          </a:r>
          <a:endParaRPr lang="ru-RU" sz="1800" kern="1200" dirty="0"/>
        </a:p>
      </dsp:txBody>
      <dsp:txXfrm>
        <a:off x="4832242" y="5177789"/>
        <a:ext cx="2743200" cy="1131570"/>
      </dsp:txXfrm>
    </dsp:sp>
    <dsp:sp modelId="{74800B9A-4E5D-48E2-BA15-1906F14A9237}">
      <dsp:nvSpPr>
        <dsp:cNvPr id="0" name=""/>
        <dsp:cNvSpPr/>
      </dsp:nvSpPr>
      <dsp:spPr>
        <a:xfrm>
          <a:off x="2843421" y="1645919"/>
          <a:ext cx="3566160" cy="3566160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Environnementale</a:t>
          </a:r>
          <a:endParaRPr lang="fr-FR" sz="2000" b="1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Climat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Pâturages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Accès à l’eau </a:t>
          </a:r>
        </a:p>
      </dsp:txBody>
      <dsp:txXfrm>
        <a:off x="3117741" y="2057399"/>
        <a:ext cx="1371600" cy="27432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236A77-A314-4350-90D7-4974D90EDF6A}">
      <dsp:nvSpPr>
        <dsp:cNvPr id="0" name=""/>
        <dsp:cNvSpPr/>
      </dsp:nvSpPr>
      <dsp:spPr>
        <a:xfrm>
          <a:off x="4155152" y="1322"/>
          <a:ext cx="1995177" cy="1995177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rgbClr val="002060"/>
              </a:solidFill>
            </a:rPr>
            <a:t>Hypoallergique</a:t>
          </a:r>
          <a:r>
            <a:rPr lang="en-US" sz="1800" kern="1200" dirty="0">
              <a:solidFill>
                <a:srgbClr val="002060"/>
              </a:solidFill>
            </a:rPr>
            <a:t>?</a:t>
          </a:r>
        </a:p>
      </dsp:txBody>
      <dsp:txXfrm>
        <a:off x="4653946" y="350478"/>
        <a:ext cx="997589" cy="1646021"/>
      </dsp:txXfrm>
    </dsp:sp>
    <dsp:sp modelId="{F08CEF33-8990-435E-90E0-D3CC8B087E8C}">
      <dsp:nvSpPr>
        <dsp:cNvPr id="0" name=""/>
        <dsp:cNvSpPr/>
      </dsp:nvSpPr>
      <dsp:spPr>
        <a:xfrm rot="2700000">
          <a:off x="5875446" y="713891"/>
          <a:ext cx="1995177" cy="1995177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</a:rPr>
            <a:t>Anti-</a:t>
          </a:r>
          <a:r>
            <a:rPr lang="en-US" sz="1800" kern="1200" dirty="0" err="1">
              <a:solidFill>
                <a:srgbClr val="002060"/>
              </a:solidFill>
            </a:rPr>
            <a:t>infectieux</a:t>
          </a:r>
          <a:r>
            <a:rPr lang="en-US" sz="1800" kern="1200" dirty="0">
              <a:solidFill>
                <a:srgbClr val="002060"/>
              </a:solidFill>
            </a:rPr>
            <a:t>?</a:t>
          </a:r>
        </a:p>
      </dsp:txBody>
      <dsp:txXfrm>
        <a:off x="6250795" y="1011914"/>
        <a:ext cx="997589" cy="1646021"/>
      </dsp:txXfrm>
    </dsp:sp>
    <dsp:sp modelId="{59C1B06A-592D-4CC1-BDEB-1656C19ACD25}">
      <dsp:nvSpPr>
        <dsp:cNvPr id="0" name=""/>
        <dsp:cNvSpPr/>
      </dsp:nvSpPr>
      <dsp:spPr>
        <a:xfrm rot="5400000">
          <a:off x="6588016" y="2434186"/>
          <a:ext cx="1995177" cy="1995177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rgbClr val="002060"/>
              </a:solidFill>
            </a:rPr>
            <a:t>Aphrodisiaque</a:t>
          </a:r>
          <a:r>
            <a:rPr lang="en-US" sz="1800" kern="1200" dirty="0">
              <a:solidFill>
                <a:srgbClr val="002060"/>
              </a:solidFill>
            </a:rPr>
            <a:t>?</a:t>
          </a:r>
        </a:p>
      </dsp:txBody>
      <dsp:txXfrm rot="-5400000">
        <a:off x="6588016" y="2932980"/>
        <a:ext cx="1646021" cy="997589"/>
      </dsp:txXfrm>
    </dsp:sp>
    <dsp:sp modelId="{7E9D928F-5FCE-43E7-BEBD-946BAB236A6D}">
      <dsp:nvSpPr>
        <dsp:cNvPr id="0" name=""/>
        <dsp:cNvSpPr/>
      </dsp:nvSpPr>
      <dsp:spPr>
        <a:xfrm rot="8100000">
          <a:off x="5875446" y="4154480"/>
          <a:ext cx="1995177" cy="1995177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</a:rPr>
            <a:t>Tonique?</a:t>
          </a:r>
        </a:p>
      </dsp:txBody>
      <dsp:txXfrm rot="10800000">
        <a:off x="6250795" y="4205613"/>
        <a:ext cx="997589" cy="1646021"/>
      </dsp:txXfrm>
    </dsp:sp>
    <dsp:sp modelId="{5C99881A-A723-4F2C-A998-D8336A63D443}">
      <dsp:nvSpPr>
        <dsp:cNvPr id="0" name=""/>
        <dsp:cNvSpPr/>
      </dsp:nvSpPr>
      <dsp:spPr>
        <a:xfrm rot="10800000">
          <a:off x="4155152" y="4867049"/>
          <a:ext cx="1995177" cy="1995177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rgbClr val="002060"/>
              </a:solidFill>
            </a:rPr>
            <a:t>Dietetique</a:t>
          </a:r>
          <a:r>
            <a:rPr lang="en-US" sz="1800" kern="1200" dirty="0">
              <a:solidFill>
                <a:srgbClr val="002060"/>
              </a:solidFill>
            </a:rPr>
            <a:t>?</a:t>
          </a:r>
        </a:p>
      </dsp:txBody>
      <dsp:txXfrm rot="10800000">
        <a:off x="4653946" y="4867049"/>
        <a:ext cx="997589" cy="1646021"/>
      </dsp:txXfrm>
    </dsp:sp>
    <dsp:sp modelId="{CA7CE501-643D-400A-B1F7-835A934DDA6F}">
      <dsp:nvSpPr>
        <dsp:cNvPr id="0" name=""/>
        <dsp:cNvSpPr/>
      </dsp:nvSpPr>
      <dsp:spPr>
        <a:xfrm rot="13500000">
          <a:off x="2434858" y="4154480"/>
          <a:ext cx="1995177" cy="1995177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</a:rPr>
            <a:t>Anti-</a:t>
          </a:r>
          <a:r>
            <a:rPr lang="en-US" sz="1800" kern="1200" dirty="0" err="1">
              <a:solidFill>
                <a:srgbClr val="002060"/>
              </a:solidFill>
            </a:rPr>
            <a:t>autisme</a:t>
          </a:r>
          <a:r>
            <a:rPr lang="en-US" sz="1800" kern="1200" dirty="0">
              <a:solidFill>
                <a:srgbClr val="002060"/>
              </a:solidFill>
            </a:rPr>
            <a:t>?</a:t>
          </a:r>
        </a:p>
      </dsp:txBody>
      <dsp:txXfrm rot="10800000">
        <a:off x="3057097" y="4205613"/>
        <a:ext cx="997589" cy="1646021"/>
      </dsp:txXfrm>
    </dsp:sp>
    <dsp:sp modelId="{352D3E1D-2ED6-4C10-98FC-FC8EA45D5B09}">
      <dsp:nvSpPr>
        <dsp:cNvPr id="0" name=""/>
        <dsp:cNvSpPr/>
      </dsp:nvSpPr>
      <dsp:spPr>
        <a:xfrm rot="16200000">
          <a:off x="1722289" y="2434186"/>
          <a:ext cx="1995177" cy="1995177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2060"/>
              </a:solidFill>
            </a:rPr>
            <a:t>Anti-</a:t>
          </a:r>
          <a:r>
            <a:rPr lang="en-US" sz="1800" kern="1200" dirty="0" err="1">
              <a:solidFill>
                <a:srgbClr val="002060"/>
              </a:solidFill>
            </a:rPr>
            <a:t>diabetique</a:t>
          </a:r>
          <a:r>
            <a:rPr lang="en-US" sz="1800" kern="1200" dirty="0">
              <a:solidFill>
                <a:srgbClr val="002060"/>
              </a:solidFill>
            </a:rPr>
            <a:t>?</a:t>
          </a:r>
        </a:p>
      </dsp:txBody>
      <dsp:txXfrm rot="5400000">
        <a:off x="2071445" y="2932980"/>
        <a:ext cx="1646021" cy="997589"/>
      </dsp:txXfrm>
    </dsp:sp>
    <dsp:sp modelId="{BF23F495-138F-49A6-B719-7DB3F07D581A}">
      <dsp:nvSpPr>
        <dsp:cNvPr id="0" name=""/>
        <dsp:cNvSpPr/>
      </dsp:nvSpPr>
      <dsp:spPr>
        <a:xfrm rot="18900000">
          <a:off x="2434858" y="713891"/>
          <a:ext cx="1995177" cy="1995177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002060"/>
              </a:solidFill>
            </a:rPr>
            <a:t>Antitumoral?</a:t>
          </a:r>
          <a:endParaRPr lang="en-US" sz="1800" kern="1200" dirty="0">
            <a:solidFill>
              <a:srgbClr val="002060"/>
            </a:solidFill>
          </a:endParaRPr>
        </a:p>
      </dsp:txBody>
      <dsp:txXfrm>
        <a:off x="3057097" y="1011914"/>
        <a:ext cx="997589" cy="16460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C48F7-E4D8-491F-8BA0-F9E383419228}">
      <dsp:nvSpPr>
        <dsp:cNvPr id="0" name=""/>
        <dsp:cNvSpPr/>
      </dsp:nvSpPr>
      <dsp:spPr>
        <a:xfrm>
          <a:off x="-6248986" y="-955958"/>
          <a:ext cx="7438421" cy="7438421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C7DB56-6B69-48AF-8FE3-ED8EFA10A50E}">
      <dsp:nvSpPr>
        <dsp:cNvPr id="0" name=""/>
        <dsp:cNvSpPr/>
      </dsp:nvSpPr>
      <dsp:spPr>
        <a:xfrm>
          <a:off x="442864" y="291025"/>
          <a:ext cx="10608061" cy="5818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2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2060"/>
              </a:solidFill>
            </a:rPr>
            <a:t>Proportion </a:t>
          </a:r>
          <a:r>
            <a:rPr lang="en-US" sz="2000" kern="1200" dirty="0" err="1">
              <a:solidFill>
                <a:srgbClr val="002060"/>
              </a:solidFill>
            </a:rPr>
            <a:t>élevée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d’acides</a:t>
          </a:r>
          <a:r>
            <a:rPr lang="en-US" sz="2000" kern="1200" dirty="0">
              <a:solidFill>
                <a:srgbClr val="002060"/>
              </a:solidFill>
            </a:rPr>
            <a:t> gras mono-</a:t>
          </a:r>
          <a:r>
            <a:rPr lang="en-US" sz="2000" kern="1200" dirty="0" err="1">
              <a:solidFill>
                <a:srgbClr val="002060"/>
              </a:solidFill>
            </a:rPr>
            <a:t>insaturés</a:t>
          </a:r>
          <a:r>
            <a:rPr lang="en-US" sz="2000" kern="1200" dirty="0">
              <a:solidFill>
                <a:srgbClr val="002060"/>
              </a:solidFill>
            </a:rPr>
            <a:t> – </a:t>
          </a:r>
          <a:r>
            <a:rPr lang="en-US" sz="2000" b="1" kern="1200" dirty="0">
              <a:solidFill>
                <a:srgbClr val="002060"/>
              </a:solidFill>
            </a:rPr>
            <a:t>EFFET DIÉTÉTIQUE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442864" y="291025"/>
        <a:ext cx="10608061" cy="581830"/>
      </dsp:txXfrm>
    </dsp:sp>
    <dsp:sp modelId="{D1A4BAA7-6DD2-402F-A050-EEC43EE475AE}">
      <dsp:nvSpPr>
        <dsp:cNvPr id="0" name=""/>
        <dsp:cNvSpPr/>
      </dsp:nvSpPr>
      <dsp:spPr>
        <a:xfrm>
          <a:off x="79220" y="218296"/>
          <a:ext cx="727287" cy="7272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A42AB-1F86-43FE-8333-D4E7C4EABDBB}">
      <dsp:nvSpPr>
        <dsp:cNvPr id="0" name=""/>
        <dsp:cNvSpPr/>
      </dsp:nvSpPr>
      <dsp:spPr>
        <a:xfrm>
          <a:off x="921459" y="1163660"/>
          <a:ext cx="10129466" cy="581830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2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Différente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métabolisation</a:t>
          </a:r>
          <a:r>
            <a:rPr lang="en-US" sz="2000" kern="1200" dirty="0">
              <a:solidFill>
                <a:srgbClr val="002060"/>
              </a:solidFill>
            </a:rPr>
            <a:t> du lactose (100 </a:t>
          </a:r>
          <a:r>
            <a:rPr lang="en-US" sz="2000" kern="1200" dirty="0" err="1">
              <a:solidFill>
                <a:srgbClr val="002060"/>
              </a:solidFill>
            </a:rPr>
            <a:t>fois</a:t>
          </a:r>
          <a:r>
            <a:rPr lang="en-US" sz="2000" kern="1200" dirty="0">
              <a:solidFill>
                <a:srgbClr val="002060"/>
              </a:solidFill>
            </a:rPr>
            <a:t> plus de L-Lactate) – </a:t>
          </a:r>
          <a:r>
            <a:rPr lang="en-US" sz="2000" b="1" kern="1200" dirty="0">
              <a:solidFill>
                <a:srgbClr val="002060"/>
              </a:solidFill>
            </a:rPr>
            <a:t>FAIBLE INTOLERANCE AU LACTOSE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921459" y="1163660"/>
        <a:ext cx="10129466" cy="581830"/>
      </dsp:txXfrm>
    </dsp:sp>
    <dsp:sp modelId="{DE095CD6-5BF4-4372-AE92-B8C26280B0D2}">
      <dsp:nvSpPr>
        <dsp:cNvPr id="0" name=""/>
        <dsp:cNvSpPr/>
      </dsp:nvSpPr>
      <dsp:spPr>
        <a:xfrm>
          <a:off x="557815" y="1090931"/>
          <a:ext cx="727287" cy="7272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B7089C-6158-47A7-8AA6-1F701961D7D6}">
      <dsp:nvSpPr>
        <dsp:cNvPr id="0" name=""/>
        <dsp:cNvSpPr/>
      </dsp:nvSpPr>
      <dsp:spPr>
        <a:xfrm>
          <a:off x="1140308" y="2036295"/>
          <a:ext cx="9910616" cy="581830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2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2060"/>
              </a:solidFill>
            </a:rPr>
            <a:t>Absence de β-</a:t>
          </a:r>
          <a:r>
            <a:rPr lang="en-US" sz="2000" kern="1200" dirty="0" err="1">
              <a:solidFill>
                <a:srgbClr val="002060"/>
              </a:solidFill>
            </a:rPr>
            <a:t>lactoglobuline</a:t>
          </a:r>
          <a:r>
            <a:rPr lang="en-US" sz="2000" kern="1200" dirty="0">
              <a:solidFill>
                <a:srgbClr val="002060"/>
              </a:solidFill>
            </a:rPr>
            <a:t> – </a:t>
          </a:r>
          <a:r>
            <a:rPr lang="en-US" sz="2000" b="1" kern="1200" dirty="0">
              <a:solidFill>
                <a:srgbClr val="002060"/>
              </a:solidFill>
            </a:rPr>
            <a:t>EFFET HYPO-ALLERGIQUE</a:t>
          </a:r>
          <a:r>
            <a:rPr lang="en-US" sz="2000" kern="1200" dirty="0">
              <a:solidFill>
                <a:srgbClr val="002060"/>
              </a:solidFill>
            </a:rPr>
            <a:t>. 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1140308" y="2036295"/>
        <a:ext cx="9910616" cy="581830"/>
      </dsp:txXfrm>
    </dsp:sp>
    <dsp:sp modelId="{55B4D02F-A987-4D4E-BEBB-6CD45694777C}">
      <dsp:nvSpPr>
        <dsp:cNvPr id="0" name=""/>
        <dsp:cNvSpPr/>
      </dsp:nvSpPr>
      <dsp:spPr>
        <a:xfrm>
          <a:off x="776664" y="1963566"/>
          <a:ext cx="727287" cy="7272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A5DB7-37BE-4D18-8C08-E93A415B5070}">
      <dsp:nvSpPr>
        <dsp:cNvPr id="0" name=""/>
        <dsp:cNvSpPr/>
      </dsp:nvSpPr>
      <dsp:spPr>
        <a:xfrm>
          <a:off x="1140308" y="2908377"/>
          <a:ext cx="9910616" cy="581830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2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2060"/>
              </a:solidFill>
            </a:rPr>
            <a:t>Grande </a:t>
          </a:r>
          <a:r>
            <a:rPr lang="en-US" sz="2000" kern="1200" dirty="0" err="1">
              <a:solidFill>
                <a:srgbClr val="002060"/>
              </a:solidFill>
            </a:rPr>
            <a:t>quantité</a:t>
          </a:r>
          <a:r>
            <a:rPr lang="en-US" sz="2000" kern="1200" dirty="0">
              <a:solidFill>
                <a:srgbClr val="002060"/>
              </a:solidFill>
            </a:rPr>
            <a:t> de vitamin C – </a:t>
          </a:r>
          <a:r>
            <a:rPr lang="en-US" sz="2000" b="1" kern="1200" dirty="0">
              <a:solidFill>
                <a:srgbClr val="002060"/>
              </a:solidFill>
            </a:rPr>
            <a:t>EFFET TONIQUE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endParaRPr lang="ru-RU" sz="2000" kern="1200" dirty="0">
            <a:solidFill>
              <a:srgbClr val="002060"/>
            </a:solidFill>
          </a:endParaRPr>
        </a:p>
      </dsp:txBody>
      <dsp:txXfrm>
        <a:off x="1140308" y="2908377"/>
        <a:ext cx="9910616" cy="581830"/>
      </dsp:txXfrm>
    </dsp:sp>
    <dsp:sp modelId="{521725AE-60D9-48D7-A892-FCED4FE5DD62}">
      <dsp:nvSpPr>
        <dsp:cNvPr id="0" name=""/>
        <dsp:cNvSpPr/>
      </dsp:nvSpPr>
      <dsp:spPr>
        <a:xfrm>
          <a:off x="776664" y="2835649"/>
          <a:ext cx="727287" cy="7272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31C4CA-0D9B-44C9-9276-F6119E35928E}">
      <dsp:nvSpPr>
        <dsp:cNvPr id="0" name=""/>
        <dsp:cNvSpPr/>
      </dsp:nvSpPr>
      <dsp:spPr>
        <a:xfrm>
          <a:off x="921459" y="3781012"/>
          <a:ext cx="10129466" cy="581830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2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2060"/>
              </a:solidFill>
            </a:rPr>
            <a:t>Grande </a:t>
          </a:r>
          <a:r>
            <a:rPr lang="en-US" sz="2000" kern="1200" dirty="0" err="1">
              <a:solidFill>
                <a:srgbClr val="002060"/>
              </a:solidFill>
            </a:rPr>
            <a:t>quantité</a:t>
          </a:r>
          <a:r>
            <a:rPr lang="en-US" sz="2000" kern="1200" dirty="0">
              <a:solidFill>
                <a:srgbClr val="002060"/>
              </a:solidFill>
            </a:rPr>
            <a:t> de vitamin D – </a:t>
          </a:r>
          <a:r>
            <a:rPr lang="en-US" sz="2000" b="1" kern="1200" dirty="0">
              <a:solidFill>
                <a:srgbClr val="002060"/>
              </a:solidFill>
            </a:rPr>
            <a:t>MEILLEURE ABSORPTION DU CALCIUM ALIMENTAIRE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921459" y="3781012"/>
        <a:ext cx="10129466" cy="581830"/>
      </dsp:txXfrm>
    </dsp:sp>
    <dsp:sp modelId="{86600BEF-F1E7-4C23-A620-054971672054}">
      <dsp:nvSpPr>
        <dsp:cNvPr id="0" name=""/>
        <dsp:cNvSpPr/>
      </dsp:nvSpPr>
      <dsp:spPr>
        <a:xfrm>
          <a:off x="557815" y="3708284"/>
          <a:ext cx="727287" cy="7272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80D1-E75D-4E21-B8D5-561FB8EB5E33}">
      <dsp:nvSpPr>
        <dsp:cNvPr id="0" name=""/>
        <dsp:cNvSpPr/>
      </dsp:nvSpPr>
      <dsp:spPr>
        <a:xfrm>
          <a:off x="442864" y="4653647"/>
          <a:ext cx="10608061" cy="58183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182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Protéine</a:t>
          </a:r>
          <a:r>
            <a:rPr lang="en-US" sz="2000" kern="1200" dirty="0">
              <a:solidFill>
                <a:srgbClr val="002060"/>
              </a:solidFill>
            </a:rPr>
            <a:t> insulin-like (?)= </a:t>
          </a:r>
          <a:r>
            <a:rPr lang="en-US" sz="2000" b="1" kern="1200" dirty="0">
              <a:solidFill>
                <a:srgbClr val="002060"/>
              </a:solidFill>
            </a:rPr>
            <a:t>EFFECT RÉGULATEUR DE LA GLYCÉMIE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442864" y="4653647"/>
        <a:ext cx="10608061" cy="581830"/>
      </dsp:txXfrm>
    </dsp:sp>
    <dsp:sp modelId="{E95E86A6-6FAD-4C94-856B-BC58B37A0CAB}">
      <dsp:nvSpPr>
        <dsp:cNvPr id="0" name=""/>
        <dsp:cNvSpPr/>
      </dsp:nvSpPr>
      <dsp:spPr>
        <a:xfrm>
          <a:off x="79220" y="4580919"/>
          <a:ext cx="727287" cy="7272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42B5A0-4E02-473E-8ED6-DB756995068F}">
      <dsp:nvSpPr>
        <dsp:cNvPr id="0" name=""/>
        <dsp:cNvSpPr/>
      </dsp:nvSpPr>
      <dsp:spPr>
        <a:xfrm>
          <a:off x="2164" y="0"/>
          <a:ext cx="3368263" cy="46003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 err="1"/>
            <a:t>Legendes</a:t>
          </a:r>
          <a:endParaRPr lang="ru-RU" sz="4100" kern="1200" dirty="0"/>
        </a:p>
      </dsp:txBody>
      <dsp:txXfrm>
        <a:off x="2164" y="1840147"/>
        <a:ext cx="3368263" cy="1840147"/>
      </dsp:txXfrm>
    </dsp:sp>
    <dsp:sp modelId="{660ABCD4-A2A8-4A33-B3AF-3C5BA6F245D7}">
      <dsp:nvSpPr>
        <dsp:cNvPr id="0" name=""/>
        <dsp:cNvSpPr/>
      </dsp:nvSpPr>
      <dsp:spPr>
        <a:xfrm>
          <a:off x="920335" y="276022"/>
          <a:ext cx="1531922" cy="153192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4FE9F4-B454-4A1F-A6F2-556B560586C4}">
      <dsp:nvSpPr>
        <dsp:cNvPr id="0" name=""/>
        <dsp:cNvSpPr/>
      </dsp:nvSpPr>
      <dsp:spPr>
        <a:xfrm>
          <a:off x="3471476" y="0"/>
          <a:ext cx="3368263" cy="4600369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Observations empiriques </a:t>
          </a:r>
          <a:endParaRPr lang="ru-RU" sz="4100" kern="1200" dirty="0"/>
        </a:p>
      </dsp:txBody>
      <dsp:txXfrm>
        <a:off x="3471476" y="1840147"/>
        <a:ext cx="3368263" cy="1840147"/>
      </dsp:txXfrm>
    </dsp:sp>
    <dsp:sp modelId="{A8D0C144-FBC1-46D4-A13C-9A9011DD04CC}">
      <dsp:nvSpPr>
        <dsp:cNvPr id="0" name=""/>
        <dsp:cNvSpPr/>
      </dsp:nvSpPr>
      <dsp:spPr>
        <a:xfrm>
          <a:off x="4389646" y="276022"/>
          <a:ext cx="1531922" cy="1531922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8541FB-823C-418B-AB57-26AD829878F1}">
      <dsp:nvSpPr>
        <dsp:cNvPr id="0" name=""/>
        <dsp:cNvSpPr/>
      </dsp:nvSpPr>
      <dsp:spPr>
        <a:xfrm>
          <a:off x="6940787" y="0"/>
          <a:ext cx="3368263" cy="4600369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100" kern="1200" dirty="0"/>
            <a:t>Preuves scientifiques</a:t>
          </a:r>
          <a:endParaRPr lang="ru-RU" sz="4100" kern="1200" dirty="0"/>
        </a:p>
      </dsp:txBody>
      <dsp:txXfrm>
        <a:off x="6940787" y="1840147"/>
        <a:ext cx="3368263" cy="1840147"/>
      </dsp:txXfrm>
    </dsp:sp>
    <dsp:sp modelId="{5A6F6E9C-BEF8-4E9C-A6FA-1986260424BD}">
      <dsp:nvSpPr>
        <dsp:cNvPr id="0" name=""/>
        <dsp:cNvSpPr/>
      </dsp:nvSpPr>
      <dsp:spPr>
        <a:xfrm>
          <a:off x="7858957" y="276022"/>
          <a:ext cx="1531922" cy="1531922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07D40-9230-4226-8546-346CB3FC75F7}">
      <dsp:nvSpPr>
        <dsp:cNvPr id="0" name=""/>
        <dsp:cNvSpPr/>
      </dsp:nvSpPr>
      <dsp:spPr>
        <a:xfrm>
          <a:off x="1967019" y="3716605"/>
          <a:ext cx="6758527" cy="281956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CF697-6852-42B6-BB46-11379CC2F27C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B4362-18A8-42FD-AE4B-12624C6D09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65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camel</a:t>
            </a:r>
            <a:r>
              <a:rPr lang="fr-FR" dirty="0"/>
              <a:t> </a:t>
            </a:r>
            <a:r>
              <a:rPr lang="fr-FR" dirty="0" err="1"/>
              <a:t>milk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reknown</a:t>
            </a:r>
            <a:r>
              <a:rPr lang="fr-FR" dirty="0"/>
              <a:t> for </a:t>
            </a:r>
            <a:r>
              <a:rPr lang="fr-FR" dirty="0" err="1"/>
              <a:t>many</a:t>
            </a:r>
            <a:r>
              <a:rPr lang="fr-FR" dirty="0"/>
              <a:t> </a:t>
            </a:r>
            <a:r>
              <a:rPr lang="fr-FR" dirty="0" err="1"/>
              <a:t>virtues</a:t>
            </a:r>
            <a:r>
              <a:rPr lang="fr-FR" dirty="0"/>
              <a:t>. It </a:t>
            </a:r>
            <a:r>
              <a:rPr lang="fr-FR" dirty="0" err="1"/>
              <a:t>is</a:t>
            </a:r>
            <a:r>
              <a:rPr lang="fr-FR" dirty="0"/>
              <a:t>  </a:t>
            </a:r>
            <a:r>
              <a:rPr lang="fr-FR" dirty="0" err="1"/>
              <a:t>promoted</a:t>
            </a:r>
            <a:r>
              <a:rPr lang="fr-FR" dirty="0"/>
              <a:t> for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dietetic</a:t>
            </a:r>
            <a:r>
              <a:rPr lang="fr-FR" dirty="0"/>
              <a:t>, tonic and </a:t>
            </a:r>
            <a:r>
              <a:rPr lang="fr-FR" dirty="0" err="1"/>
              <a:t>even</a:t>
            </a:r>
            <a:r>
              <a:rPr lang="fr-FR" dirty="0"/>
              <a:t> </a:t>
            </a:r>
            <a:r>
              <a:rPr lang="fr-FR" dirty="0" err="1"/>
              <a:t>aphrodisiac</a:t>
            </a:r>
            <a:r>
              <a:rPr lang="fr-FR" dirty="0"/>
              <a:t> and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proposed</a:t>
            </a:r>
            <a:r>
              <a:rPr lang="fr-FR" dirty="0"/>
              <a:t> to the </a:t>
            </a:r>
            <a:r>
              <a:rPr lang="fr-FR" dirty="0" err="1"/>
              <a:t>consumers</a:t>
            </a:r>
            <a:r>
              <a:rPr lang="fr-FR" dirty="0"/>
              <a:t> for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antitumoral</a:t>
            </a:r>
            <a:r>
              <a:rPr lang="fr-FR" dirty="0"/>
              <a:t>,</a:t>
            </a:r>
            <a:r>
              <a:rPr lang="fr-FR" baseline="0" dirty="0"/>
              <a:t> </a:t>
            </a:r>
            <a:r>
              <a:rPr lang="fr-FR" baseline="0" dirty="0" err="1"/>
              <a:t>hypoallergic</a:t>
            </a:r>
            <a:r>
              <a:rPr lang="fr-FR" baseline="0" dirty="0"/>
              <a:t>, </a:t>
            </a:r>
            <a:r>
              <a:rPr lang="fr-FR" baseline="0" dirty="0" err="1"/>
              <a:t>antidiabetic</a:t>
            </a:r>
            <a:r>
              <a:rPr lang="fr-FR" baseline="0" dirty="0"/>
              <a:t> and </a:t>
            </a:r>
            <a:r>
              <a:rPr lang="fr-FR" baseline="0" dirty="0" err="1"/>
              <a:t>anti-infectious</a:t>
            </a:r>
            <a:r>
              <a:rPr lang="fr-FR" baseline="0" dirty="0"/>
              <a:t> </a:t>
            </a:r>
            <a:r>
              <a:rPr lang="fr-FR" baseline="0" dirty="0" err="1"/>
              <a:t>effect</a:t>
            </a:r>
            <a:r>
              <a:rPr lang="fr-FR" baseline="0" dirty="0"/>
              <a:t>. </a:t>
            </a:r>
            <a:r>
              <a:rPr lang="fr-FR" baseline="0" dirty="0" err="1"/>
              <a:t>Even</a:t>
            </a:r>
            <a:r>
              <a:rPr lang="fr-FR" baseline="0" dirty="0"/>
              <a:t> </a:t>
            </a:r>
            <a:r>
              <a:rPr lang="fr-FR" baseline="0" dirty="0" err="1"/>
              <a:t>recently</a:t>
            </a:r>
            <a:r>
              <a:rPr lang="fr-FR" baseline="0" dirty="0"/>
              <a:t>, </a:t>
            </a:r>
            <a:r>
              <a:rPr lang="fr-FR" baseline="0" dirty="0" err="1"/>
              <a:t>some</a:t>
            </a:r>
            <a:r>
              <a:rPr lang="fr-FR" baseline="0" dirty="0"/>
              <a:t> </a:t>
            </a:r>
            <a:r>
              <a:rPr lang="fr-FR" baseline="0" dirty="0" err="1"/>
              <a:t>authors</a:t>
            </a:r>
            <a:r>
              <a:rPr lang="fr-FR" baseline="0" dirty="0"/>
              <a:t> </a:t>
            </a:r>
            <a:r>
              <a:rPr lang="fr-FR" baseline="0" dirty="0" err="1"/>
              <a:t>said</a:t>
            </a:r>
            <a:r>
              <a:rPr lang="fr-FR" baseline="0" dirty="0"/>
              <a:t> </a:t>
            </a:r>
            <a:r>
              <a:rPr lang="fr-FR" baseline="0" dirty="0" err="1"/>
              <a:t>that</a:t>
            </a:r>
            <a:r>
              <a:rPr lang="fr-FR" baseline="0" dirty="0"/>
              <a:t> </a:t>
            </a:r>
            <a:r>
              <a:rPr lang="fr-FR" baseline="0" dirty="0" err="1"/>
              <a:t>he</a:t>
            </a:r>
            <a:r>
              <a:rPr lang="fr-FR" baseline="0" dirty="0"/>
              <a:t> has positive impact on </a:t>
            </a:r>
            <a:r>
              <a:rPr lang="fr-FR" baseline="0" dirty="0" err="1"/>
              <a:t>autism</a:t>
            </a:r>
            <a:r>
              <a:rPr lang="fr-FR" baseline="0" dirty="0"/>
              <a:t>. Is </a:t>
            </a:r>
            <a:r>
              <a:rPr lang="fr-FR" baseline="0" dirty="0" err="1"/>
              <a:t>it</a:t>
            </a:r>
            <a:r>
              <a:rPr lang="fr-FR" baseline="0" dirty="0"/>
              <a:t> </a:t>
            </a:r>
            <a:r>
              <a:rPr lang="fr-FR" baseline="0" dirty="0" err="1"/>
              <a:t>true</a:t>
            </a:r>
            <a:r>
              <a:rPr lang="fr-FR" baseline="0" dirty="0"/>
              <a:t> and </a:t>
            </a:r>
            <a:r>
              <a:rPr lang="fr-FR" baseline="0" dirty="0" err="1"/>
              <a:t>scientifically</a:t>
            </a:r>
            <a:r>
              <a:rPr lang="fr-FR" baseline="0" dirty="0"/>
              <a:t> </a:t>
            </a:r>
            <a:r>
              <a:rPr lang="fr-FR" baseline="0" dirty="0" err="1"/>
              <a:t>proved</a:t>
            </a:r>
            <a:r>
              <a:rPr lang="fr-FR" baseline="0" dirty="0"/>
              <a:t>, or </a:t>
            </a:r>
            <a:r>
              <a:rPr lang="fr-FR" baseline="0" dirty="0" err="1"/>
              <a:t>is</a:t>
            </a:r>
            <a:r>
              <a:rPr lang="fr-FR" baseline="0" dirty="0"/>
              <a:t> </a:t>
            </a:r>
            <a:r>
              <a:rPr lang="fr-FR" baseline="0" dirty="0" err="1"/>
              <a:t>it</a:t>
            </a:r>
            <a:r>
              <a:rPr lang="fr-FR" baseline="0" dirty="0"/>
              <a:t> </a:t>
            </a:r>
            <a:r>
              <a:rPr lang="fr-FR" baseline="0" dirty="0" err="1"/>
              <a:t>only</a:t>
            </a:r>
            <a:r>
              <a:rPr lang="fr-FR" baseline="0" dirty="0"/>
              <a:t> </a:t>
            </a:r>
            <a:r>
              <a:rPr lang="fr-FR" baseline="0" dirty="0" err="1"/>
              <a:t>legends</a:t>
            </a:r>
            <a:r>
              <a:rPr lang="fr-FR" baseline="0" dirty="0"/>
              <a:t> and </a:t>
            </a:r>
            <a:r>
              <a:rPr lang="fr-FR" baseline="0" dirty="0" err="1"/>
              <a:t>believes</a:t>
            </a:r>
            <a:r>
              <a:rPr lang="fr-FR" baseline="0" dirty="0"/>
              <a:t>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D6CAF-48DC-445A-9502-6C7F6BE17DF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996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It </a:t>
            </a:r>
            <a:r>
              <a:rPr lang="fr-FR" dirty="0" err="1"/>
              <a:t>is</a:t>
            </a:r>
            <a:r>
              <a:rPr lang="fr-FR" dirty="0"/>
              <a:t> sure </a:t>
            </a:r>
            <a:r>
              <a:rPr lang="fr-FR" dirty="0" err="1"/>
              <a:t>that</a:t>
            </a:r>
            <a:r>
              <a:rPr lang="fr-FR" dirty="0"/>
              <a:t> the fine composition of </a:t>
            </a:r>
            <a:r>
              <a:rPr lang="fr-FR" dirty="0" err="1"/>
              <a:t>camel</a:t>
            </a:r>
            <a:r>
              <a:rPr lang="fr-FR" dirty="0"/>
              <a:t> </a:t>
            </a:r>
            <a:r>
              <a:rPr lang="fr-FR" dirty="0" err="1"/>
              <a:t>milk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fr-FR" dirty="0" err="1"/>
              <a:t>explain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of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properties</a:t>
            </a:r>
            <a:r>
              <a:rPr lang="fr-FR" dirty="0"/>
              <a:t>. </a:t>
            </a:r>
            <a:r>
              <a:rPr lang="fr-FR" dirty="0" err="1"/>
              <a:t>Dietetic</a:t>
            </a:r>
            <a:r>
              <a:rPr lang="fr-FR" dirty="0"/>
              <a:t> </a:t>
            </a:r>
            <a:r>
              <a:rPr lang="fr-FR" dirty="0" err="1"/>
              <a:t>effect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explained</a:t>
            </a:r>
            <a:r>
              <a:rPr lang="fr-FR" dirty="0"/>
              <a:t> by the composition in </a:t>
            </a:r>
            <a:r>
              <a:rPr lang="fr-FR" dirty="0" err="1"/>
              <a:t>fatty</a:t>
            </a:r>
            <a:r>
              <a:rPr lang="fr-FR" dirty="0"/>
              <a:t> </a:t>
            </a:r>
            <a:r>
              <a:rPr lang="fr-FR" dirty="0" err="1"/>
              <a:t>acids</a:t>
            </a:r>
            <a:r>
              <a:rPr lang="fr-FR" dirty="0"/>
              <a:t> and by the </a:t>
            </a:r>
            <a:r>
              <a:rPr lang="fr-FR" dirty="0" err="1"/>
              <a:t>metabolites</a:t>
            </a:r>
            <a:r>
              <a:rPr lang="fr-FR" dirty="0"/>
              <a:t> of lactose, the </a:t>
            </a:r>
            <a:r>
              <a:rPr lang="fr-FR" dirty="0" err="1"/>
              <a:t>hypoallergic</a:t>
            </a:r>
            <a:r>
              <a:rPr lang="fr-FR" dirty="0"/>
              <a:t> </a:t>
            </a:r>
            <a:r>
              <a:rPr lang="fr-FR" dirty="0" err="1"/>
              <a:t>effect</a:t>
            </a:r>
            <a:r>
              <a:rPr lang="fr-FR" dirty="0"/>
              <a:t> by the </a:t>
            </a:r>
            <a:r>
              <a:rPr lang="fr-FR" dirty="0" err="1"/>
              <a:t>lack</a:t>
            </a:r>
            <a:r>
              <a:rPr lang="fr-FR" dirty="0"/>
              <a:t> of </a:t>
            </a:r>
            <a:r>
              <a:rPr lang="fr-FR" dirty="0" err="1"/>
              <a:t>lactoglobulin</a:t>
            </a:r>
            <a:r>
              <a:rPr lang="fr-FR" dirty="0"/>
              <a:t>,</a:t>
            </a:r>
            <a:r>
              <a:rPr lang="fr-FR" baseline="0" dirty="0"/>
              <a:t> the high </a:t>
            </a:r>
            <a:r>
              <a:rPr lang="fr-FR" baseline="0" dirty="0" err="1"/>
              <a:t>level</a:t>
            </a:r>
            <a:r>
              <a:rPr lang="fr-FR" baseline="0" dirty="0"/>
              <a:t> of</a:t>
            </a:r>
            <a:r>
              <a:rPr lang="fr-FR" dirty="0"/>
              <a:t> </a:t>
            </a:r>
            <a:r>
              <a:rPr lang="fr-FR" baseline="0" dirty="0" err="1"/>
              <a:t>molecules</a:t>
            </a:r>
            <a:r>
              <a:rPr lang="fr-FR" baseline="0" dirty="0"/>
              <a:t> </a:t>
            </a:r>
            <a:r>
              <a:rPr lang="fr-FR" baseline="0" dirty="0" err="1"/>
              <a:t>like</a:t>
            </a:r>
            <a:r>
              <a:rPr lang="fr-FR" baseline="0" dirty="0"/>
              <a:t> lactoferrin, </a:t>
            </a:r>
            <a:r>
              <a:rPr lang="fr-FR" baseline="0" dirty="0" err="1"/>
              <a:t>immunoglobulin</a:t>
            </a:r>
            <a:r>
              <a:rPr lang="fr-FR" baseline="0" dirty="0"/>
              <a:t> or </a:t>
            </a:r>
            <a:r>
              <a:rPr lang="fr-FR" baseline="0" dirty="0" err="1"/>
              <a:t>lyzozyme</a:t>
            </a:r>
            <a:r>
              <a:rPr lang="fr-FR" baseline="0" dirty="0"/>
              <a:t> </a:t>
            </a:r>
            <a:r>
              <a:rPr lang="fr-FR" baseline="0" dirty="0" err="1"/>
              <a:t>could</a:t>
            </a:r>
            <a:r>
              <a:rPr lang="fr-FR" baseline="0" dirty="0"/>
              <a:t> </a:t>
            </a:r>
            <a:r>
              <a:rPr lang="fr-FR" baseline="0" dirty="0" err="1"/>
              <a:t>explain</a:t>
            </a:r>
            <a:r>
              <a:rPr lang="fr-FR" baseline="0" dirty="0"/>
              <a:t> the </a:t>
            </a:r>
            <a:r>
              <a:rPr lang="fr-FR" baseline="0" dirty="0" err="1"/>
              <a:t>beneficial</a:t>
            </a:r>
            <a:r>
              <a:rPr lang="fr-FR" baseline="0" dirty="0"/>
              <a:t> </a:t>
            </a:r>
            <a:r>
              <a:rPr lang="fr-FR" baseline="0" dirty="0" err="1"/>
              <a:t>effect</a:t>
            </a:r>
            <a:r>
              <a:rPr lang="fr-FR" baseline="0" dirty="0"/>
              <a:t> </a:t>
            </a:r>
            <a:r>
              <a:rPr lang="fr-FR" baseline="0" dirty="0" err="1"/>
              <a:t>againt</a:t>
            </a:r>
            <a:r>
              <a:rPr lang="fr-FR" baseline="0" dirty="0"/>
              <a:t> </a:t>
            </a:r>
            <a:r>
              <a:rPr lang="fr-FR" baseline="0" dirty="0" err="1"/>
              <a:t>infectious</a:t>
            </a:r>
            <a:r>
              <a:rPr lang="fr-FR" baseline="0" dirty="0"/>
              <a:t> </a:t>
            </a:r>
            <a:r>
              <a:rPr lang="fr-FR" baseline="0" dirty="0" err="1"/>
              <a:t>diseases</a:t>
            </a:r>
            <a:r>
              <a:rPr lang="fr-FR" baseline="0" dirty="0"/>
              <a:t> and </a:t>
            </a:r>
            <a:r>
              <a:rPr lang="fr-FR" baseline="0" dirty="0" err="1"/>
              <a:t>tumor</a:t>
            </a:r>
            <a:r>
              <a:rPr lang="fr-FR" baseline="0" dirty="0"/>
              <a:t>, the </a:t>
            </a:r>
            <a:r>
              <a:rPr lang="fr-FR" baseline="0" dirty="0" err="1"/>
              <a:t>vitamin</a:t>
            </a:r>
            <a:r>
              <a:rPr lang="fr-FR" baseline="0" dirty="0"/>
              <a:t> C as a tonic </a:t>
            </a:r>
            <a:r>
              <a:rPr lang="fr-FR" baseline="0" dirty="0" err="1"/>
              <a:t>effect</a:t>
            </a:r>
            <a:r>
              <a:rPr lang="fr-FR" baseline="0" dirty="0"/>
              <a:t>, the </a:t>
            </a:r>
            <a:r>
              <a:rPr lang="fr-FR" baseline="0" dirty="0" err="1"/>
              <a:t>antidiabetic</a:t>
            </a:r>
            <a:r>
              <a:rPr lang="fr-FR" baseline="0" dirty="0"/>
              <a:t> </a:t>
            </a:r>
            <a:r>
              <a:rPr lang="fr-FR" baseline="0" dirty="0" err="1"/>
              <a:t>property</a:t>
            </a:r>
            <a:r>
              <a:rPr lang="fr-FR" baseline="0" dirty="0"/>
              <a:t> </a:t>
            </a:r>
            <a:r>
              <a:rPr lang="fr-FR" baseline="0" dirty="0" err="1"/>
              <a:t>could</a:t>
            </a:r>
            <a:r>
              <a:rPr lang="fr-FR" baseline="0" dirty="0"/>
              <a:t> </a:t>
            </a:r>
            <a:r>
              <a:rPr lang="fr-FR" baseline="0" dirty="0" err="1"/>
              <a:t>be</a:t>
            </a:r>
            <a:r>
              <a:rPr lang="fr-FR" baseline="0" dirty="0"/>
              <a:t> </a:t>
            </a:r>
            <a:r>
              <a:rPr lang="fr-FR" baseline="0" dirty="0" err="1"/>
              <a:t>linked</a:t>
            </a:r>
            <a:r>
              <a:rPr lang="fr-FR" baseline="0" dirty="0"/>
              <a:t> to </a:t>
            </a:r>
            <a:r>
              <a:rPr lang="fr-FR" baseline="0" dirty="0" err="1"/>
              <a:t>insulin-like</a:t>
            </a:r>
            <a:r>
              <a:rPr lang="fr-FR" baseline="0" dirty="0"/>
              <a:t> </a:t>
            </a:r>
            <a:r>
              <a:rPr lang="fr-FR" baseline="0" dirty="0" err="1"/>
              <a:t>protein</a:t>
            </a:r>
            <a:r>
              <a:rPr lang="fr-FR" baseline="0" dirty="0"/>
              <a:t> and the </a:t>
            </a:r>
            <a:r>
              <a:rPr lang="fr-FR" baseline="0" dirty="0" err="1"/>
              <a:t>effect</a:t>
            </a:r>
            <a:r>
              <a:rPr lang="fr-FR" baseline="0" dirty="0"/>
              <a:t> of </a:t>
            </a:r>
            <a:r>
              <a:rPr lang="fr-FR" baseline="0" dirty="0" err="1"/>
              <a:t>casomorphin</a:t>
            </a:r>
            <a:r>
              <a:rPr lang="fr-FR" baseline="0" dirty="0"/>
              <a:t> by the </a:t>
            </a:r>
            <a:r>
              <a:rPr lang="fr-FR" baseline="0" dirty="0" err="1"/>
              <a:t>lack</a:t>
            </a:r>
            <a:r>
              <a:rPr lang="fr-FR" baseline="0" dirty="0"/>
              <a:t> of </a:t>
            </a:r>
            <a:r>
              <a:rPr lang="fr-FR" baseline="0" dirty="0" err="1"/>
              <a:t>casomorphine</a:t>
            </a:r>
            <a:r>
              <a:rPr lang="fr-FR" baseline="0" dirty="0"/>
              <a:t> </a:t>
            </a:r>
            <a:r>
              <a:rPr lang="fr-FR" baseline="0" dirty="0" err="1"/>
              <a:t>synthesis</a:t>
            </a:r>
            <a:r>
              <a:rPr lang="fr-FR" baseline="0" dirty="0"/>
              <a:t> in </a:t>
            </a:r>
            <a:r>
              <a:rPr lang="fr-FR" baseline="0" dirty="0" err="1"/>
              <a:t>camel</a:t>
            </a:r>
            <a:r>
              <a:rPr lang="fr-FR" baseline="0" dirty="0"/>
              <a:t> </a:t>
            </a:r>
            <a:r>
              <a:rPr lang="fr-FR" baseline="0" dirty="0" err="1"/>
              <a:t>milk</a:t>
            </a:r>
            <a:r>
              <a:rPr lang="fr-FR" baseline="0" dirty="0"/>
              <a:t>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these assertions are sometimes based on empirical observations, limited number of studies, debatable analytical procedures or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in-vitro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researches only.</a:t>
            </a:r>
            <a:endParaRPr lang="fr-FR" dirty="0"/>
          </a:p>
          <a:p>
            <a:r>
              <a:rPr lang="fr-FR" dirty="0"/>
              <a:t>The </a:t>
            </a:r>
            <a:r>
              <a:rPr lang="fr-FR" dirty="0" err="1"/>
              <a:t>camel</a:t>
            </a:r>
            <a:r>
              <a:rPr lang="fr-FR" dirty="0"/>
              <a:t> </a:t>
            </a:r>
            <a:r>
              <a:rPr lang="fr-FR" dirty="0" err="1"/>
              <a:t>scientists</a:t>
            </a:r>
            <a:r>
              <a:rPr lang="fr-FR" dirty="0"/>
              <a:t> must </a:t>
            </a:r>
            <a:r>
              <a:rPr lang="fr-FR" dirty="0" err="1"/>
              <a:t>pay</a:t>
            </a:r>
            <a:r>
              <a:rPr lang="fr-FR" baseline="0" dirty="0"/>
              <a:t> a </a:t>
            </a:r>
            <a:r>
              <a:rPr lang="fr-FR" baseline="0" dirty="0" err="1"/>
              <a:t>particular</a:t>
            </a:r>
            <a:r>
              <a:rPr lang="fr-FR" baseline="0" dirty="0"/>
              <a:t> attention to the fine </a:t>
            </a:r>
            <a:r>
              <a:rPr lang="fr-FR" baseline="0" dirty="0" err="1"/>
              <a:t>analysis</a:t>
            </a:r>
            <a:r>
              <a:rPr lang="fr-FR" baseline="0" dirty="0"/>
              <a:t> of the </a:t>
            </a:r>
            <a:r>
              <a:rPr lang="fr-FR" baseline="0" dirty="0" err="1"/>
              <a:t>published</a:t>
            </a:r>
            <a:r>
              <a:rPr lang="fr-FR" baseline="0" dirty="0"/>
              <a:t> </a:t>
            </a:r>
            <a:r>
              <a:rPr lang="fr-FR" baseline="0" dirty="0" err="1"/>
              <a:t>papers</a:t>
            </a:r>
            <a:r>
              <a:rPr lang="fr-FR" baseline="0" dirty="0"/>
              <a:t>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D6CAF-48DC-445A-9502-6C7F6BE17DF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115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67FAF-BD90-807C-0100-CA87B1A734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14A0C1-AC75-1D67-FC3A-7AE7E2F29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1FB8FB-6314-5083-413C-18BC49B96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E8B570-6D50-E632-99CD-461D62FA8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793D79-C1D3-CE1A-5A11-B95150760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36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EA0FD-BB6A-F9E1-B202-9C506AEF9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C56870-D8CA-AF0B-07FE-B38B93D007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0B9779-7F2E-0168-4995-C6CB5F5E8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583150-7061-F896-4E21-3E27716DA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40BDF4-0EEA-4C03-2B47-C67E2792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4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0FC56D-021E-441C-3F2E-2613CD41D1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5D3EC8-183F-6566-3C41-4B7448762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98599F-115C-4BCC-576C-191B84277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21A229-2780-D871-DC10-E3C418541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1700BF-26CF-EEC9-0843-624C3ADD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343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F9CB0-1E67-5643-B8CA-0491B7BBC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781794-4C2A-7650-82D4-B715B7D9E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67F0EB-BA8E-A691-8F24-3DF67ECE1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286C6E-F14E-47C5-75FB-26732FA2F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BA3C62-2BC8-FB70-5CB6-C3BE20CD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73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3B4B0-BF56-3CDE-1949-D645833B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791B84-3140-F331-DB1D-78279D00B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89BB05-434F-3910-79A7-8145124E6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209843-D0D6-2250-9BE7-029EAFEF2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C06D4-458A-D0B2-19BD-5469272D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434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58261-6F67-D668-3775-BB422CAE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B7757E-7BA1-53E3-DB87-28FEBDAAFC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7E9CC8-A6B7-553E-269A-131742C77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1A6A44-E47D-F306-1933-9B55E9F23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C48397-2E70-F34F-7454-BF114AF12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204702-1506-D76C-B90F-E3ADE68CF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9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E2441-C90A-7FAD-2C50-A8E4E3018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19447C-ABDE-252C-18CC-68886BF51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574E99-0E40-88E1-35D7-47DA69FA7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D64B1B-7032-E793-733C-9B22445202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B38965-A27E-FFC4-14B4-D78097664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5EC6807-EDC6-1648-BF76-44AB094D7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9C472D7-8692-0683-7B85-C6E3FB7DA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32BEA7-41D7-75D6-7233-E5BB278A9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737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6D4C2-C758-BFE5-5F83-48C9037EB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6BAE37-01BB-6169-3B95-46084D81E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433F2FB-1AA9-1FFE-3D9A-2003F2AAD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4FBF17-B778-DF05-C88F-5162681C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54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27CE3B2-A01A-C45E-E966-85D1D8D9F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ADE16B-DDC6-7B88-7AA1-015D8E449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7AC6B5-B1B0-BCDE-4B87-79FB0C781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8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9FD86-A1AF-CFF4-5A45-4E5227800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D77F2-E5C9-A340-6D7B-025CE6760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D93E65-D09B-4D8A-05BD-94F688016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78C3FA-CECB-C8A6-5E14-9FBDF71A4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5FED2-430C-98C5-FC75-88EDB3ED9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17B863-AA80-5352-7573-88148E6CB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753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4AE357-B45B-781E-5B5A-0575F154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ACD17F-C760-1299-C647-88EFF3F926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0347E8-B696-56C4-C11A-BFA910BED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A47186-32B7-F269-9D13-635A2EA92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CCD585-F403-78D0-C2D9-758A8A82B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7B36E1-7268-48C7-B03B-B8C7BFF9E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43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34FA9A-94FD-EC0B-1ED9-570F2B039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B3AC24-7963-529D-9529-1EFB30C59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61AFAD-4865-4CF8-2CD4-559BA0CA6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6C973-45DB-4F70-AB85-678901857B62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B66BD4-5A54-15D2-95BE-068449673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CC5C12-DB1E-04A0-A105-59DD7E8754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00EFD-AD7F-4A9A-BACC-BEBBAC82D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1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microsoft.com/office/2007/relationships/hdphoto" Target="../media/hdphoto2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F3DE03-12DD-6BCD-B372-A8A3A4179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2879" y="4721071"/>
            <a:ext cx="11035099" cy="683284"/>
          </a:xfrm>
        </p:spPr>
        <p:txBody>
          <a:bodyPr>
            <a:normAutofit/>
          </a:bodyPr>
          <a:lstStyle/>
          <a:p>
            <a:r>
              <a:rPr lang="fr-FR" sz="2800" dirty="0"/>
              <a:t>Professeure de l’Université Nationale Kazakh Al-</a:t>
            </a:r>
            <a:r>
              <a:rPr lang="fr-FR" sz="2800" dirty="0" err="1"/>
              <a:t>Farabi</a:t>
            </a:r>
            <a:r>
              <a:rPr lang="fr-FR" sz="2800" dirty="0"/>
              <a:t>, Almaty, Kazakhstan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784ED6-AA0C-A455-CAC1-EE4A9D13D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2001" cy="399164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DC49DA-CD4A-5739-B3BC-527A7A67D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932" y="3867657"/>
            <a:ext cx="11572068" cy="867083"/>
          </a:xfrm>
          <a:solidFill>
            <a:srgbClr val="EDC218"/>
          </a:solidFill>
        </p:spPr>
        <p:txBody>
          <a:bodyPr>
            <a:normAutofit/>
          </a:bodyPr>
          <a:lstStyle/>
          <a:p>
            <a:r>
              <a:rPr lang="fr-FR" sz="4500" b="1" dirty="0">
                <a:latin typeface="Aharoni" panose="02010803020104030203" pitchFamily="2" charset="-79"/>
                <a:cs typeface="Aharoni" panose="02010803020104030203" pitchFamily="2" charset="-79"/>
              </a:rPr>
              <a:t>Le lait de chamelle, un aliment “miracle” ?</a:t>
            </a:r>
            <a:endParaRPr lang="ru-RU" sz="4500" b="1" dirty="0">
              <a:cs typeface="Aharoni" panose="02010803020104030203" pitchFamily="2" charset="-79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B2FA81-BEDC-1F83-CEBD-0D2540E361E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3" y="5824695"/>
            <a:ext cx="2480877" cy="107732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016E84E-0C93-1397-6D8E-3010AEC3B1CC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7" b="36363"/>
          <a:stretch/>
        </p:blipFill>
        <p:spPr bwMode="auto">
          <a:xfrm>
            <a:off x="6684497" y="5824695"/>
            <a:ext cx="2480877" cy="10773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1758D2A-77BA-8D2E-869E-8BA9DBD7D49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42" y="5752045"/>
            <a:ext cx="1368018" cy="1149977"/>
          </a:xfrm>
          <a:prstGeom prst="rect">
            <a:avLst/>
          </a:prstGeom>
          <a:noFill/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E81ED6A-4BC8-88DD-FD5B-3AFB6101CF5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053" y="5802451"/>
            <a:ext cx="2458444" cy="1099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4498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BE63AB-C7DF-442B-8196-6A43ECD23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77338" cy="1325563"/>
          </a:xfrm>
        </p:spPr>
        <p:txBody>
          <a:bodyPr/>
          <a:lstStyle/>
          <a:p>
            <a:pPr algn="ctr"/>
            <a:r>
              <a:rPr lang="fr-FR" i="1"/>
              <a:t>L’argument des « vertus médicinales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66F225-F3F3-ADB4-3873-FE5E355219D6}"/>
              </a:ext>
            </a:extLst>
          </p:cNvPr>
          <p:cNvSpPr txBox="1"/>
          <p:nvPr/>
        </p:nvSpPr>
        <p:spPr>
          <a:xfrm>
            <a:off x="1016883" y="6231265"/>
            <a:ext cx="9478331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LE LAIT DE CHAMELLE = 2 À 20 FOIS LE PRIX DU LAIT DE VACHE</a:t>
            </a:r>
          </a:p>
        </p:txBody>
      </p:sp>
      <p:graphicFrame>
        <p:nvGraphicFramePr>
          <p:cNvPr id="38" name="Схема 37">
            <a:extLst>
              <a:ext uri="{FF2B5EF4-FFF2-40B4-BE49-F238E27FC236}">
                <a16:creationId xmlns:a16="http://schemas.microsoft.com/office/drawing/2014/main" id="{1B6556EE-6066-F56A-7147-E161280221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6344951"/>
              </p:ext>
            </p:extLst>
          </p:nvPr>
        </p:nvGraphicFramePr>
        <p:xfrm>
          <a:off x="604434" y="1410346"/>
          <a:ext cx="10311216" cy="460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3" name="Стрелка: влево-вправо 42">
            <a:extLst>
              <a:ext uri="{FF2B5EF4-FFF2-40B4-BE49-F238E27FC236}">
                <a16:creationId xmlns:a16="http://schemas.microsoft.com/office/drawing/2014/main" id="{E6AEF03E-BD48-EA73-31B2-9F51C67D61C2}"/>
              </a:ext>
            </a:extLst>
          </p:cNvPr>
          <p:cNvSpPr/>
          <p:nvPr/>
        </p:nvSpPr>
        <p:spPr>
          <a:xfrm>
            <a:off x="1276350" y="4685152"/>
            <a:ext cx="9486318" cy="1325563"/>
          </a:xfrm>
          <a:prstGeom prst="leftRightArrow">
            <a:avLst>
              <a:gd name="adj1" fmla="val 54677"/>
              <a:gd name="adj2" fmla="val 10845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 anchorCtr="1"/>
          <a:lstStyle/>
          <a:p>
            <a:pPr algn="ctr"/>
            <a:r>
              <a:rPr lang="fr-FR" sz="2400" dirty="0"/>
              <a:t>Argument commercial → Différentiels de prix</a:t>
            </a:r>
          </a:p>
        </p:txBody>
      </p:sp>
    </p:spTree>
    <p:extLst>
      <p:ext uri="{BB962C8B-B14F-4D97-AF65-F5344CB8AC3E}">
        <p14:creationId xmlns:p14="http://schemas.microsoft.com/office/powerpoint/2010/main" val="419285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0CA07D40-9230-4226-8546-346CB3FC7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>
                                            <p:graphicEl>
                                              <a:dgm id="{0CA07D40-9230-4226-8546-346CB3FC75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>
                                            <p:graphicEl>
                                              <a:dgm id="{0CA07D40-9230-4226-8546-346CB3FC7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>
                                            <p:graphicEl>
                                              <a:dgm id="{0CA07D40-9230-4226-8546-346CB3FC7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660ABCD4-A2A8-4A33-B3AF-3C5BA6F24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>
                                            <p:graphicEl>
                                              <a:dgm id="{660ABCD4-A2A8-4A33-B3AF-3C5BA6F245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>
                                            <p:graphicEl>
                                              <a:dgm id="{660ABCD4-A2A8-4A33-B3AF-3C5BA6F24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>
                                            <p:graphicEl>
                                              <a:dgm id="{660ABCD4-A2A8-4A33-B3AF-3C5BA6F24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6742B5A0-4E02-473E-8ED6-DB7569950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>
                                            <p:graphicEl>
                                              <a:dgm id="{6742B5A0-4E02-473E-8ED6-DB75699506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>
                                            <p:graphicEl>
                                              <a:dgm id="{6742B5A0-4E02-473E-8ED6-DB7569950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>
                                            <p:graphicEl>
                                              <a:dgm id="{6742B5A0-4E02-473E-8ED6-DB7569950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A8D0C144-FBC1-46D4-A13C-9A9011DD0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>
                                            <p:graphicEl>
                                              <a:dgm id="{A8D0C144-FBC1-46D4-A13C-9A9011DD04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>
                                            <p:graphicEl>
                                              <a:dgm id="{A8D0C144-FBC1-46D4-A13C-9A9011DD0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>
                                            <p:graphicEl>
                                              <a:dgm id="{A8D0C144-FBC1-46D4-A13C-9A9011DD0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334FE9F4-B454-4A1F-A6F2-556B5605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">
                                            <p:graphicEl>
                                              <a:dgm id="{334FE9F4-B454-4A1F-A6F2-556B560586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>
                                            <p:graphicEl>
                                              <a:dgm id="{334FE9F4-B454-4A1F-A6F2-556B5605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>
                                            <p:graphicEl>
                                              <a:dgm id="{334FE9F4-B454-4A1F-A6F2-556B5605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5A6F6E9C-BEF8-4E9C-A6FA-1986260424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8">
                                            <p:graphicEl>
                                              <a:dgm id="{5A6F6E9C-BEF8-4E9C-A6FA-1986260424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>
                                            <p:graphicEl>
                                              <a:dgm id="{5A6F6E9C-BEF8-4E9C-A6FA-1986260424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>
                                            <p:graphicEl>
                                              <a:dgm id="{5A6F6E9C-BEF8-4E9C-A6FA-1986260424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graphicEl>
                                              <a:dgm id="{F68541FB-823C-418B-AB57-26AD829878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8">
                                            <p:graphicEl>
                                              <a:dgm id="{F68541FB-823C-418B-AB57-26AD829878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>
                                            <p:graphicEl>
                                              <a:dgm id="{F68541FB-823C-418B-AB57-26AD829878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>
                                            <p:graphicEl>
                                              <a:dgm id="{F68541FB-823C-418B-AB57-26AD829878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38" grpId="0">
        <p:bldSub>
          <a:bldDgm bld="one"/>
        </p:bldSub>
      </p:bldGraphic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E955B0-24CC-5E37-E680-B6C67C4EE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99804"/>
            <a:ext cx="8953500" cy="2090738"/>
          </a:xfrm>
        </p:spPr>
        <p:txBody>
          <a:bodyPr>
            <a:normAutofit/>
          </a:bodyPr>
          <a:lstStyle/>
          <a:p>
            <a:r>
              <a:rPr lang="fr-FR" sz="6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Mais que deviendront ces propriétés face 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683A2B-B3F9-7B5E-9A90-4594055F5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90542"/>
            <a:ext cx="8953500" cy="267267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Intensification de l’élevage? </a:t>
            </a:r>
          </a:p>
          <a:p>
            <a:r>
              <a:rPr lang="fr-FR" dirty="0"/>
              <a:t>Intensification de l’alimentation?</a:t>
            </a:r>
          </a:p>
          <a:p>
            <a:r>
              <a:rPr lang="fr-FR" dirty="0"/>
              <a:t>Traitements vétérinaires ?</a:t>
            </a:r>
          </a:p>
          <a:p>
            <a:r>
              <a:rPr lang="fr-FR" dirty="0"/>
              <a:t>Traitement thermique du lait à grande échelle?</a:t>
            </a:r>
          </a:p>
          <a:p>
            <a:r>
              <a:rPr lang="fr-FR" dirty="0"/>
              <a:t>Sélection des meilleures productrices, qui amène au consanguinité, comme chez les vache?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B1D278-9046-D71A-09DE-5DF61BE82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67" y="4829290"/>
            <a:ext cx="2800350" cy="1885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806B62-EEB0-EB5F-CF93-F7923D30CDEB}"/>
              </a:ext>
            </a:extLst>
          </p:cNvPr>
          <p:cNvSpPr txBox="1"/>
          <p:nvPr/>
        </p:nvSpPr>
        <p:spPr>
          <a:xfrm>
            <a:off x="2657475" y="5059332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i="1" dirty="0">
                <a:solidFill>
                  <a:schemeClr val="bg1">
                    <a:lumMod val="50000"/>
                  </a:schemeClr>
                </a:solidFill>
              </a:rPr>
              <a:t>Qu’est-ce qui reste dans le lait de vache ???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8DDD21-ADBE-D431-6448-DAE04A213F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0"/>
          <a:stretch/>
        </p:blipFill>
        <p:spPr>
          <a:xfrm>
            <a:off x="9467850" y="3781540"/>
            <a:ext cx="2724150" cy="2095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87AE07-AD46-A6A1-C95A-4AA004FF3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542" y="1878382"/>
            <a:ext cx="3435458" cy="23783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4920A7-A309-C2E7-CFF7-D9924AEF8F46}"/>
              </a:ext>
            </a:extLst>
          </p:cNvPr>
          <p:cNvSpPr txBox="1"/>
          <p:nvPr/>
        </p:nvSpPr>
        <p:spPr>
          <a:xfrm>
            <a:off x="2873967" y="6035185"/>
            <a:ext cx="9222783" cy="584775"/>
          </a:xfrm>
          <a:prstGeom prst="rect">
            <a:avLst/>
          </a:prstGeom>
          <a:solidFill>
            <a:srgbClr val="EDC218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i="1" dirty="0"/>
              <a:t>Qu’est-ce que pourrait devenir le lait de chamelle ???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125EC-3916-B6DD-5BF5-40F4B7E2B76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9236"/>
          <a:stretch/>
        </p:blipFill>
        <p:spPr>
          <a:xfrm>
            <a:off x="8756542" y="40100"/>
            <a:ext cx="3435458" cy="182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71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B6C06F-642A-41F0-8729-02DBDB63DF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4" r="1" b="1"/>
          <a:stretch/>
        </p:blipFill>
        <p:spPr>
          <a:xfrm>
            <a:off x="20" y="1420515"/>
            <a:ext cx="12191979" cy="528786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79101-DC2E-4353-ABE4-055BECA88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314" y="-479877"/>
            <a:ext cx="11271985" cy="2552091"/>
          </a:xfrm>
        </p:spPr>
        <p:txBody>
          <a:bodyPr anchor="ctr">
            <a:normAutofit/>
          </a:bodyPr>
          <a:lstStyle/>
          <a:p>
            <a:r>
              <a:rPr lang="en-US" sz="8000" b="1" dirty="0">
                <a:solidFill>
                  <a:srgbClr val="002060"/>
                </a:solidFill>
              </a:rPr>
              <a:t>Merci pour </a:t>
            </a:r>
            <a:r>
              <a:rPr lang="en-US" sz="8000" b="1" dirty="0" err="1">
                <a:solidFill>
                  <a:srgbClr val="002060"/>
                </a:solidFill>
              </a:rPr>
              <a:t>votre</a:t>
            </a:r>
            <a:r>
              <a:rPr lang="en-US" sz="8000" b="1" dirty="0">
                <a:solidFill>
                  <a:srgbClr val="002060"/>
                </a:solidFill>
              </a:rPr>
              <a:t> attention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7FDB1D1D-24C2-4C61-BA6F-E96671F6C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4671" y="6290097"/>
            <a:ext cx="7891272" cy="48245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QUESTIONS?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077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DE50342D-1FA9-F415-EEC5-077EE1A8E3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4656513"/>
              </p:ext>
            </p:extLst>
          </p:nvPr>
        </p:nvGraphicFramePr>
        <p:xfrm>
          <a:off x="-1045308" y="-87799"/>
          <a:ext cx="15795062" cy="6945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127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64D2A9C-1F94-466A-BC80-93A436434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2132747-381A-45BD-81E3-0E7054A90F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189E955-2F04-42E1-BC77-2E20A0C482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B4B4D62-3AAC-4247-9A99-B84A966A42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47DEDCB-AAA5-4D78-A19F-67A92720F2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BE6FA74-399C-4E11-B163-E9109437A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4340B7A-28F4-4D5E-883C-01CC43D75E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4D3506F-4AE2-444C-B627-8F1BC3341B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C6CE960-8A18-402D-8BB3-435678E08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A97D9C4-BBC1-4667-A3DB-F7E70949AB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5944743-FC55-4D63-B1DD-4EBAC7AA1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265EF66-3241-4C80-833F-090DE936BD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BC39A7E-4D67-4B57-9039-8F790C7290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4141D81-B5CF-4EE8-B9DE-E9344A6679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491217B-3065-4F56-9B9F-4D9EFC15A4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D96BBD8-0726-421A-B652-567280351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6EF185F-8EC4-46D3-AE8D-C6F411C65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D62CCDA-0613-4043-92BE-F879654E1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E9ACD26-B107-4209-986B-D205D65914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B33E405-7FFF-4AC6-A215-DF543D1FE9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 uiExpand="1">
        <p:bldSub>
          <a:bldDgm bld="one" rev="1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6EBE285-AABA-9668-FFC7-7EE4168883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188544"/>
              </p:ext>
            </p:extLst>
          </p:nvPr>
        </p:nvGraphicFramePr>
        <p:xfrm>
          <a:off x="2157169" y="0"/>
          <a:ext cx="1240768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9A10F6C-3409-2034-4DC0-7A89FA52A0E1}"/>
              </a:ext>
            </a:extLst>
          </p:cNvPr>
          <p:cNvSpPr txBox="1"/>
          <p:nvPr/>
        </p:nvSpPr>
        <p:spPr>
          <a:xfrm>
            <a:off x="542440" y="480447"/>
            <a:ext cx="322945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0" dirty="0"/>
              <a:t>Comme toute boisson, le lait a une dimension:</a:t>
            </a:r>
            <a:endParaRPr lang="ru-RU" sz="5000" dirty="0"/>
          </a:p>
        </p:txBody>
      </p:sp>
    </p:spTree>
    <p:extLst>
      <p:ext uri="{BB962C8B-B14F-4D97-AF65-F5344CB8AC3E}">
        <p14:creationId xmlns:p14="http://schemas.microsoft.com/office/powerpoint/2010/main" val="275594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C63791-B97F-4270-A87E-AE7719895B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DC63791-B97F-4270-A87E-AE7719895B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800B9A-4E5D-48E2-BA15-1906F14A92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4800B9A-4E5D-48E2-BA15-1906F14A92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D3C61A-D38D-45B6-8DE5-456D967945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9D3C61A-D38D-45B6-8DE5-456D967945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BC5202-327B-4076-8749-3064C8826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F5BC5202-327B-4076-8749-3064C8826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09741-D799-688E-400A-FA859594D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земля, внешний, млекопитающее, грязь&#10;&#10;Автоматически созданное описание">
            <a:extLst>
              <a:ext uri="{FF2B5EF4-FFF2-40B4-BE49-F238E27FC236}">
                <a16:creationId xmlns:a16="http://schemas.microsoft.com/office/drawing/2014/main" id="{441B1108-E085-F927-C7EF-624D76FAA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507832" cy="6888715"/>
          </a:xfrm>
        </p:spPr>
      </p:pic>
      <p:pic>
        <p:nvPicPr>
          <p:cNvPr id="7" name="Рисунок 6" descr="Изображение выглядит как внешний, небо, стоит, поле&#10;&#10;Автоматически созданное описание">
            <a:extLst>
              <a:ext uri="{FF2B5EF4-FFF2-40B4-BE49-F238E27FC236}">
                <a16:creationId xmlns:a16="http://schemas.microsoft.com/office/drawing/2014/main" id="{D702D55E-6887-A740-3CB1-FB532CE337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4"/>
          <a:stretch/>
        </p:blipFill>
        <p:spPr>
          <a:xfrm>
            <a:off x="3054777" y="-1"/>
            <a:ext cx="5640043" cy="6910365"/>
          </a:xfrm>
          <a:prstGeom prst="rect">
            <a:avLst/>
          </a:prstGeom>
        </p:spPr>
      </p:pic>
      <p:pic>
        <p:nvPicPr>
          <p:cNvPr id="9" name="Рисунок 8" descr="Изображение выглядит как внешний&#10;&#10;Автоматически созданное описание">
            <a:extLst>
              <a:ext uri="{FF2B5EF4-FFF2-40B4-BE49-F238E27FC236}">
                <a16:creationId xmlns:a16="http://schemas.microsoft.com/office/drawing/2014/main" id="{695ADB09-B6DA-D33E-5F67-40A045223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819" y="0"/>
            <a:ext cx="4626181" cy="6944972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земля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2B7036A1-9CF1-9FD6-78C9-D1D3CCFCB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39" y="0"/>
            <a:ext cx="1048016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E37F31-4E37-A69D-B618-067E02A7D2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" t="8131" b="13566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DF2048-334C-D81C-62F8-F4F7805745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501" b="2560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DDE913-9C42-6EEC-9330-F7CD1FED60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04" r="-1" b="-1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D63152-80C5-3261-F31E-045900178B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358"/>
          <a:stretch/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14" name="Rectangle 11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73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n w="1905"/>
                <a:solidFill>
                  <a:srgbClr val="2E75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Composition du lait de </a:t>
            </a:r>
            <a:r>
              <a:rPr lang="en-US" b="1" dirty="0" err="1">
                <a:ln w="1905"/>
                <a:solidFill>
                  <a:srgbClr val="2E75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chamelle</a:t>
            </a:r>
            <a:endParaRPr lang="ru-RU" b="1" dirty="0">
              <a:ln w="1905"/>
              <a:solidFill>
                <a:srgbClr val="2E75B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0468236"/>
              </p:ext>
            </p:extLst>
          </p:nvPr>
        </p:nvGraphicFramePr>
        <p:xfrm>
          <a:off x="340963" y="1196752"/>
          <a:ext cx="11561733" cy="47548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925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8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1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25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0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#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Species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Fat, %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Protein,</a:t>
                      </a:r>
                      <a:r>
                        <a:rPr lang="en-US" sz="2000" baseline="0" dirty="0"/>
                        <a:t> %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Lactose, %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Ash, %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Total solids,</a:t>
                      </a:r>
                      <a:r>
                        <a:rPr lang="en-US" sz="2000" baseline="0" dirty="0"/>
                        <a:t> %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Antelope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6,9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1,30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25,2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Donkey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6,9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0,45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10,2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Buffalo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10,4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5,9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4,3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0,80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21,5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/>
                        <a:t>4</a:t>
                      </a:r>
                      <a:endParaRPr lang="ru-RU" sz="2000" b="1" dirty="0"/>
                    </a:p>
                  </a:txBody>
                  <a:tcPr>
                    <a:solidFill>
                      <a:srgbClr val="EDC21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Camel </a:t>
                      </a:r>
                      <a:endParaRPr lang="ru-RU" sz="2000" b="1" dirty="0"/>
                    </a:p>
                  </a:txBody>
                  <a:tcPr>
                    <a:solidFill>
                      <a:srgbClr val="EDC21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4,9</a:t>
                      </a:r>
                      <a:endParaRPr lang="ru-RU" sz="2000" b="1" dirty="0"/>
                    </a:p>
                  </a:txBody>
                  <a:tcPr>
                    <a:solidFill>
                      <a:srgbClr val="EDC21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3,7</a:t>
                      </a:r>
                      <a:endParaRPr lang="ru-RU" sz="2000" b="1" dirty="0"/>
                    </a:p>
                  </a:txBody>
                  <a:tcPr>
                    <a:solidFill>
                      <a:srgbClr val="EDC21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5,1</a:t>
                      </a:r>
                      <a:endParaRPr lang="ru-RU" sz="2000" b="1" dirty="0"/>
                    </a:p>
                  </a:txBody>
                  <a:tcPr>
                    <a:solidFill>
                      <a:srgbClr val="EDC21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0,70</a:t>
                      </a:r>
                      <a:endParaRPr lang="ru-RU" sz="2000" b="1" dirty="0"/>
                    </a:p>
                  </a:txBody>
                  <a:tcPr>
                    <a:solidFill>
                      <a:srgbClr val="EDC21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14,4</a:t>
                      </a:r>
                      <a:endParaRPr lang="ru-RU" sz="2000" b="1" dirty="0"/>
                    </a:p>
                  </a:txBody>
                  <a:tcPr>
                    <a:solidFill>
                      <a:srgbClr val="EDC2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Cow (Holstein)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3,5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3,1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4,9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0,70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12,2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Goat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3,5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3,1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4,6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0,79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Horse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2,7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6,1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0,51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Human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4,5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6,8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12,6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Kangaroo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2,1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Trace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Seal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53,2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11,2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2,6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0,7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67,7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Whale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34,8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13,6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1,6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C01C6-FCC6-4CFD-A9A7-C5E2432AF49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1AEA5-0893-5681-E45A-96CCC739A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911" y="1096105"/>
            <a:ext cx="10515600" cy="887927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Comparison des </a:t>
            </a:r>
            <a:r>
              <a:rPr lang="en-US" sz="4000" dirty="0" err="1"/>
              <a:t>animaux</a:t>
            </a:r>
            <a:r>
              <a:rPr lang="en-US" sz="4000" dirty="0"/>
              <a:t> dans les </a:t>
            </a:r>
            <a:r>
              <a:rPr lang="en-US" sz="4000" dirty="0" err="1"/>
              <a:t>mêmes</a:t>
            </a:r>
            <a:r>
              <a:rPr lang="en-US" sz="4000" dirty="0"/>
              <a:t> conditions</a:t>
            </a:r>
            <a:endParaRPr lang="ru-RU" sz="40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F8F713-DF3C-1E0C-F2BE-486262003A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10" r="9137"/>
          <a:stretch/>
        </p:blipFill>
        <p:spPr>
          <a:xfrm>
            <a:off x="6052643" y="2238009"/>
            <a:ext cx="3297069" cy="19123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CCF68B-3746-F97C-6D0C-827608919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1262" y="2238010"/>
            <a:ext cx="2642538" cy="1981903"/>
          </a:xfrm>
          <a:prstGeom prst="rect">
            <a:avLst/>
          </a:prstGeom>
        </p:spPr>
      </p:pic>
      <p:graphicFrame>
        <p:nvGraphicFramePr>
          <p:cNvPr id="25" name="Таблица 25">
            <a:extLst>
              <a:ext uri="{FF2B5EF4-FFF2-40B4-BE49-F238E27FC236}">
                <a16:creationId xmlns:a16="http://schemas.microsoft.com/office/drawing/2014/main" id="{E384472D-DDC0-9E63-A518-4AE6B42A62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88079"/>
              </p:ext>
            </p:extLst>
          </p:nvPr>
        </p:nvGraphicFramePr>
        <p:xfrm>
          <a:off x="809696" y="4376113"/>
          <a:ext cx="10485895" cy="222512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599195">
                  <a:extLst>
                    <a:ext uri="{9D8B030D-6E8A-4147-A177-3AD203B41FA5}">
                      <a16:colId xmlns:a16="http://schemas.microsoft.com/office/drawing/2014/main" val="338523204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8047239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9778609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92105687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Paramètres</a:t>
                      </a:r>
                      <a:r>
                        <a:rPr lang="en-US" dirty="0"/>
                        <a:t> par jour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Dromadaire</a:t>
                      </a:r>
                      <a:r>
                        <a:rPr lang="en-US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Holstein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Zebu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932272"/>
                  </a:ext>
                </a:extLst>
              </a:tr>
              <a:tr h="4955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Production du lait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5-12 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30-40 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2-5 L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8105333"/>
                  </a:ext>
                </a:extLst>
              </a:tr>
              <a:tr h="44945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Quantités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ingérées</a:t>
                      </a:r>
                      <a:r>
                        <a:rPr lang="en-US" dirty="0"/>
                        <a:t> (MS)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12-15 kg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35-50 kg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15-25 kg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15591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Besoins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eau</a:t>
                      </a:r>
                      <a:r>
                        <a:rPr lang="en-US" dirty="0"/>
                        <a:t> pour </a:t>
                      </a:r>
                      <a:r>
                        <a:rPr lang="en-US" dirty="0" err="1"/>
                        <a:t>produire</a:t>
                      </a:r>
                      <a:r>
                        <a:rPr lang="en-US" dirty="0"/>
                        <a:t> 1 L de lait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60 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1000 L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 L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026419"/>
                  </a:ext>
                </a:extLst>
              </a:tr>
            </a:tbl>
          </a:graphicData>
        </a:graphic>
      </p:graphicFrame>
      <p:pic>
        <p:nvPicPr>
          <p:cNvPr id="27" name="Рисунок 26" descr="Изображение выглядит как внешний, верблюд, небо, земля&#10;&#10;Автоматически созданное описание">
            <a:extLst>
              <a:ext uri="{FF2B5EF4-FFF2-40B4-BE49-F238E27FC236}">
                <a16:creationId xmlns:a16="http://schemas.microsoft.com/office/drawing/2014/main" id="{D8A37EAD-2B91-A346-5B87-739DAFF58A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7" r="465"/>
          <a:stretch/>
        </p:blipFill>
        <p:spPr>
          <a:xfrm flipH="1">
            <a:off x="3426185" y="2238009"/>
            <a:ext cx="2629185" cy="19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25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5CF545-9992-4652-AE0B-F323BBBDD0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23"/>
          <a:stretch/>
        </p:blipFill>
        <p:spPr>
          <a:xfrm>
            <a:off x="7062057" y="1518011"/>
            <a:ext cx="3026465" cy="3816424"/>
          </a:xfrm>
          <a:prstGeom prst="rect">
            <a:avLst/>
          </a:prstGeom>
        </p:spPr>
      </p:pic>
      <p:graphicFrame>
        <p:nvGraphicFramePr>
          <p:cNvPr id="13" name="Объект 2">
            <a:extLst>
              <a:ext uri="{FF2B5EF4-FFF2-40B4-BE49-F238E27FC236}">
                <a16:creationId xmlns:a16="http://schemas.microsoft.com/office/drawing/2014/main" id="{02E4E0A0-E214-4183-9CC4-FAB6EDC8E6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338312"/>
              </p:ext>
            </p:extLst>
          </p:nvPr>
        </p:nvGraphicFramePr>
        <p:xfrm>
          <a:off x="3422549" y="-5550"/>
          <a:ext cx="10305483" cy="6863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6478" y="643443"/>
            <a:ext cx="3364559" cy="4511675"/>
          </a:xfrm>
        </p:spPr>
        <p:txBody>
          <a:bodyPr>
            <a:noAutofit/>
          </a:bodyPr>
          <a:lstStyle/>
          <a:p>
            <a:r>
              <a:rPr lang="en-US" sz="5400" dirty="0">
                <a:latin typeface="Franklin Gothic Demi Cond" panose="020B0706030402020204" pitchFamily="34" charset="0"/>
              </a:rPr>
              <a:t>Les </a:t>
            </a:r>
            <a:r>
              <a:rPr lang="en-US" sz="5400" dirty="0" err="1">
                <a:latin typeface="Franklin Gothic Demi Cond" panose="020B0706030402020204" pitchFamily="34" charset="0"/>
              </a:rPr>
              <a:t>vertus</a:t>
            </a:r>
            <a:r>
              <a:rPr lang="en-US" sz="5400" dirty="0">
                <a:latin typeface="Franklin Gothic Demi Cond" panose="020B0706030402020204" pitchFamily="34" charset="0"/>
              </a:rPr>
              <a:t> du lait de </a:t>
            </a:r>
            <a:r>
              <a:rPr lang="en-US" sz="5400" dirty="0" err="1">
                <a:latin typeface="Franklin Gothic Demi Cond" panose="020B0706030402020204" pitchFamily="34" charset="0"/>
              </a:rPr>
              <a:t>chamelle</a:t>
            </a:r>
            <a:r>
              <a:rPr lang="en-US" sz="5400" dirty="0">
                <a:latin typeface="Franklin Gothic Demi Cond" panose="020B0706030402020204" pitchFamily="34" charset="0"/>
              </a:rPr>
              <a:t>: </a:t>
            </a:r>
            <a:r>
              <a:rPr lang="en-US" sz="5400" dirty="0" err="1">
                <a:latin typeface="Franklin Gothic Demi Cond" panose="020B0706030402020204" pitchFamily="34" charset="0"/>
              </a:rPr>
              <a:t>vraies</a:t>
            </a:r>
            <a:r>
              <a:rPr lang="en-US" sz="5400" dirty="0">
                <a:latin typeface="Franklin Gothic Demi Cond" panose="020B0706030402020204" pitchFamily="34" charset="0"/>
              </a:rPr>
              <a:t> </a:t>
            </a:r>
            <a:r>
              <a:rPr lang="en-US" sz="5400" dirty="0" err="1">
                <a:latin typeface="Franklin Gothic Demi Cond" panose="020B0706030402020204" pitchFamily="34" charset="0"/>
              </a:rPr>
              <a:t>ou</a:t>
            </a:r>
            <a:r>
              <a:rPr lang="en-US" sz="5400" dirty="0">
                <a:latin typeface="Franklin Gothic Demi Cond" panose="020B0706030402020204" pitchFamily="34" charset="0"/>
              </a:rPr>
              <a:t> </a:t>
            </a:r>
            <a:r>
              <a:rPr lang="en-US" sz="5400" dirty="0" err="1">
                <a:latin typeface="Franklin Gothic Demi Cond" panose="020B0706030402020204" pitchFamily="34" charset="0"/>
              </a:rPr>
              <a:t>supposées</a:t>
            </a:r>
            <a:r>
              <a:rPr lang="en-US" sz="5400" dirty="0">
                <a:latin typeface="Franklin Gothic Demi Cond" panose="020B0706030402020204" pitchFamily="34" charset="0"/>
              </a:rPr>
              <a:t>?</a:t>
            </a:r>
            <a:endParaRPr lang="fr-FR" sz="5400" dirty="0">
              <a:latin typeface="Franklin Gothic Demi Cond" panose="020B07060304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19536" y="2780928"/>
            <a:ext cx="8229600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5D2DB4-E77E-49F1-BD4C-212193BEAA7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-1" r="19375" b="2907"/>
          <a:stretch/>
        </p:blipFill>
        <p:spPr>
          <a:xfrm>
            <a:off x="129485" y="6255556"/>
            <a:ext cx="7082979" cy="53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1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E236A77-A314-4350-90D7-4974D90ED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08CEF33-8990-435E-90E0-D3CC8B087E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9C1B06A-592D-4CC1-BDEB-1656C19AC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E9D928F-5FCE-43E7-BEBD-946BAB236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C99881A-A723-4F2C-A998-D8336A63D4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A7CE501-643D-400A-B1F7-835A934DD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52D3E1D-2ED6-4C10-98FC-FC8EA45D5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F23F495-138F-49A6-B719-7DB3F07D5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Franklin Gothic Demi Cond" panose="020B0706030402020204" pitchFamily="34" charset="0"/>
              </a:rPr>
              <a:t>Toutes les explications dans sa composition</a:t>
            </a:r>
            <a:r>
              <a:rPr lang="fr-FR" dirty="0"/>
              <a:t>?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D552CA4-0EF5-4F2B-986F-064FDF5A76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9020" y="1331496"/>
          <a:ext cx="11129211" cy="552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988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2C48F7-E4D8-491F-8BA0-F9E3834192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A4BAA7-6DD2-402F-A050-EEC43EE47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C7DB56-6B69-48AF-8FE3-ED8EFA10A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095CD6-5BF4-4372-AE92-B8C26280B0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8A42AB-1F86-43FE-8333-D4E7C4EAB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B4D02F-A987-4D4E-BEBB-6CD456947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B7089C-6158-47A7-8AA6-1F701961D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1725AE-60D9-48D7-A892-FCED4FE5D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DA5DB7-37BE-4D18-8C08-E93A415B5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600BEF-F1E7-4C23-A620-054971672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31C4CA-0D9B-44C9-9276-F6119E3592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5E86A6-6FAD-4C94-856B-BC58B37A0C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FC80D1-E75D-4E21-B8D5-561FB8EB5E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12916</TotalTime>
  <Words>628</Words>
  <Application>Microsoft Office PowerPoint</Application>
  <PresentationFormat>Широкоэкранный</PresentationFormat>
  <Paragraphs>161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Aharoni</vt:lpstr>
      <vt:lpstr>Amasis MT Pro Black</vt:lpstr>
      <vt:lpstr>Arial</vt:lpstr>
      <vt:lpstr>Calibri</vt:lpstr>
      <vt:lpstr>Calibri Light</vt:lpstr>
      <vt:lpstr>Franklin Gothic Demi Cond</vt:lpstr>
      <vt:lpstr>Тема Office</vt:lpstr>
      <vt:lpstr>Le lait de chamelle, un aliment “miracle” ?</vt:lpstr>
      <vt:lpstr>Презентация PowerPoint</vt:lpstr>
      <vt:lpstr>Презентация PowerPoint</vt:lpstr>
      <vt:lpstr>Презентация PowerPoint</vt:lpstr>
      <vt:lpstr>Презентация PowerPoint</vt:lpstr>
      <vt:lpstr>Composition du lait de chamelle</vt:lpstr>
      <vt:lpstr>Comparison des animaux dans les mêmes conditions</vt:lpstr>
      <vt:lpstr>Les vertus du lait de chamelle: vraies ou supposées?</vt:lpstr>
      <vt:lpstr>Toutes les explications dans sa composition?</vt:lpstr>
      <vt:lpstr>L’argument des « vertus médicinales »</vt:lpstr>
      <vt:lpstr>Mais que deviendront ces propriétés face à</vt:lpstr>
      <vt:lpstr>Merci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lait de chamelle, un aliment “miracle” ?</dc:title>
  <dc:creator>HP</dc:creator>
  <cp:lastModifiedBy>HP</cp:lastModifiedBy>
  <cp:revision>22</cp:revision>
  <dcterms:created xsi:type="dcterms:W3CDTF">2022-05-31T15:24:10Z</dcterms:created>
  <dcterms:modified xsi:type="dcterms:W3CDTF">2022-06-10T06:15:49Z</dcterms:modified>
</cp:coreProperties>
</file>