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60" r:id="rId3"/>
    <p:sldId id="257" r:id="rId4"/>
    <p:sldId id="258" r:id="rId5"/>
    <p:sldId id="291" r:id="rId6"/>
    <p:sldId id="292" r:id="rId7"/>
    <p:sldId id="293" r:id="rId8"/>
    <p:sldId id="289" r:id="rId9"/>
    <p:sldId id="290" r:id="rId10"/>
    <p:sldId id="268" r:id="rId11"/>
    <p:sldId id="275" r:id="rId12"/>
    <p:sldId id="276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0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2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91D83-3A43-4706-B9C8-D11CB06D60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C53FF4-7BA7-4031-AED2-093C873CB3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4EFBDF-793E-4DD9-870D-1A54CE2AD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E0BF8-3FA9-4FD1-A384-78868584BF07}" type="datetimeFigureOut">
              <a:rPr lang="fr-FR" smtClean="0"/>
              <a:t>10/06/2022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67CF2B-8D31-496F-821D-3160249FF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C1C271-1BCA-42EA-BC11-22D16F631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AB8-48D4-43EF-BA19-BE3D9D9900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002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2EC2F-3D14-4B26-8A79-A2C08B1A1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5DEDC7-A529-4AED-B593-2DDCA8EB08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176BF8-3FEC-4FEF-84DB-80202F8F1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E0BF8-3FA9-4FD1-A384-78868584BF07}" type="datetimeFigureOut">
              <a:rPr lang="fr-FR" smtClean="0"/>
              <a:t>10/06/2022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9605B-06F2-41C1-A875-2178419DF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FF40AA-C6C2-4034-BCC9-32FE543C3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AB8-48D4-43EF-BA19-BE3D9D9900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9569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79E309-EF98-43AF-834F-10AEB87026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52EB8B-E454-4E99-9B9C-F2BCE48B7D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412BF0-8584-4B5C-94AA-E8E03277E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E0BF8-3FA9-4FD1-A384-78868584BF07}" type="datetimeFigureOut">
              <a:rPr lang="fr-FR" smtClean="0"/>
              <a:t>10/06/2022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D900C9-22FD-4B58-A0DE-2B459A5C4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38B19-DCE0-46EB-9FC1-C526A930B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AB8-48D4-43EF-BA19-BE3D9D9900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9956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44D49-9D1E-48FD-8871-DE03CD5B1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EEF6E-FA00-44B7-8178-5EDE1DBFC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8417E-3762-44D0-8565-7600AF6D1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E0BF8-3FA9-4FD1-A384-78868584BF07}" type="datetimeFigureOut">
              <a:rPr lang="fr-FR" smtClean="0"/>
              <a:t>10/06/2022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9D9576-7A09-40D4-9DDC-1EE8DCD7C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F41A60-960B-4310-8846-372A9AA46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AB8-48D4-43EF-BA19-BE3D9D9900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4180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11864-74EA-4F18-BB27-3870146E4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C2954A-A0FF-4801-AAA6-52C6DF2545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1D2EEC-651E-4EDA-ABAD-DCB988C83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E0BF8-3FA9-4FD1-A384-78868584BF07}" type="datetimeFigureOut">
              <a:rPr lang="fr-FR" smtClean="0"/>
              <a:t>10/06/2022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F45651-3CE2-46D9-8A49-C88E56D71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963262-6B48-4BD5-9F0E-FB64EC542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AB8-48D4-43EF-BA19-BE3D9D9900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400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85BFA-DA7A-40B1-80D0-9FD04C270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1CF8B-0095-49C6-AC35-B61FE425A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35CED7-279A-4D8F-AAB4-819192B469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904352-4594-481D-B3DF-8C8425177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E0BF8-3FA9-4FD1-A384-78868584BF07}" type="datetimeFigureOut">
              <a:rPr lang="fr-FR" smtClean="0"/>
              <a:t>10/06/2022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2CCA0C-F7B2-494D-AFE4-C30A25314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A9DFA3-6AA0-4283-93FC-EBD1634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AB8-48D4-43EF-BA19-BE3D9D9900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591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A881D-DF28-4F5D-87B4-EC09D75D9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74978D-E8B8-442F-ADB5-40F303BAF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C5B3EB-12BC-4119-930D-8BC59548E9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D2F594-39B9-46B0-BBA3-F9C0F54511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959F3F-C15C-4442-8356-FB21D882BD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6B781B-83F3-4718-A403-33A73FAE0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E0BF8-3FA9-4FD1-A384-78868584BF07}" type="datetimeFigureOut">
              <a:rPr lang="fr-FR" smtClean="0"/>
              <a:t>10/06/2022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80BEAB-ED0C-4DEC-A551-6384CFE93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BC6724-A1DB-4714-A063-B5E026919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AB8-48D4-43EF-BA19-BE3D9D9900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7433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C999A-42F0-4D09-AE4F-49C5B5D7E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748AD7-964C-4178-AA83-72662063C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E0BF8-3FA9-4FD1-A384-78868584BF07}" type="datetimeFigureOut">
              <a:rPr lang="fr-FR" smtClean="0"/>
              <a:t>10/06/2022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F542BF-7B36-456B-A2F3-485D82037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776CB3-1332-4FA3-A57A-8E9E28DE2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AB8-48D4-43EF-BA19-BE3D9D9900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2911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B3E736-B2D0-43ED-A804-083C64372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E0BF8-3FA9-4FD1-A384-78868584BF07}" type="datetimeFigureOut">
              <a:rPr lang="fr-FR" smtClean="0"/>
              <a:t>10/06/2022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2ECF05-23B1-4696-9AFA-143A2CFD1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934AE2-13F6-49B2-8BBB-1BC2E9D77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AB8-48D4-43EF-BA19-BE3D9D9900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7756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BAF8A-51CC-4638-8FB1-C4E7F0244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AF4FEB-CCC7-48A0-B01E-271031B64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A66E48-A613-4365-B5D6-DAD38028F1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ED1D32-9818-4908-9151-63E22C0DB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E0BF8-3FA9-4FD1-A384-78868584BF07}" type="datetimeFigureOut">
              <a:rPr lang="fr-FR" smtClean="0"/>
              <a:t>10/06/2022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1932F9-B01D-4C41-AF8A-EE7F92239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A88A3C-E113-4270-8BCB-541402C0C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AB8-48D4-43EF-BA19-BE3D9D9900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3748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55E52-E40B-49F8-BDFC-AD3227BD5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CB2D5A-F41B-41CA-9E30-7D10DD1247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F67E26-1428-477B-9DC0-F5541F828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6E4C9A-D59B-4980-BE13-A9978952B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E0BF8-3FA9-4FD1-A384-78868584BF07}" type="datetimeFigureOut">
              <a:rPr lang="fr-FR" smtClean="0"/>
              <a:t>10/06/2022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22E172-C72F-481F-8B1F-52158BF18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323626-BAE9-4D61-B7D2-D0E9C3325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0EAB8-48D4-43EF-BA19-BE3D9D9900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6987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38EA03-894C-4FCF-921D-2D7DBF901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306CF5-BC5E-46C7-B27F-8A5F898A4F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C1FE6-8425-4D18-89D2-C7BD6ADD3C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E0BF8-3FA9-4FD1-A384-78868584BF07}" type="datetimeFigureOut">
              <a:rPr lang="fr-FR" smtClean="0"/>
              <a:t>10/06/2022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DF0DD3-2BB5-46A0-A688-EFA52E6F11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26A68C-5EC7-46B7-918E-4D56189705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0EAB8-48D4-43EF-BA19-BE3D9D99000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4635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jpg"/><Relationship Id="rId7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fr/url?sa=i&amp;rct=j&amp;q=&amp;esrc=s&amp;source=images&amp;cd=&amp;cad=rja&amp;uact=8&amp;ved=2ahUKEwiGyY3x-oTgAhXBa1AKHXyrDK4QjRx6BAgBEAU&amp;url=https%3A%2F%2Fwww.justlovecoffee.com%2FShop%2FDetail%2F13&amp;psig=AOvVaw2j50TofxPNHpUothdJ6kqY&amp;ust=1548369169408915" TargetMode="Externa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1.wav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E8ECE32-72A5-4998-9347-A7E89BE597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" y="0"/>
            <a:ext cx="121484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649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5B0A29-4527-4804-87D1-B72F6A9116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1" t="16159" r="6120" b="13326"/>
          <a:stretch/>
        </p:blipFill>
        <p:spPr>
          <a:xfrm>
            <a:off x="1619642" y="511628"/>
            <a:ext cx="9672474" cy="583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225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5AC3C4-C5DC-4F3A-9286-C01E1C1BFC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344" y="0"/>
            <a:ext cx="8069942" cy="659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863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F1D3EC-E673-4767-A09A-EA6DC27D5D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614" y="574523"/>
            <a:ext cx="8674100" cy="5782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747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2FEEE84-6913-4AB6-A464-2FBD78E186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5" t="6951" r="17336" b="9092"/>
          <a:stretch/>
        </p:blipFill>
        <p:spPr>
          <a:xfrm>
            <a:off x="404735" y="2151089"/>
            <a:ext cx="2300990" cy="38224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B1062C2-0F2A-4D1D-8641-5319BDA86D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26"/>
          <a:stretch/>
        </p:blipFill>
        <p:spPr>
          <a:xfrm>
            <a:off x="5771525" y="202367"/>
            <a:ext cx="2857500" cy="46741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D491C7-F09C-47D7-AEC3-AFE1D22DE2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18" r="21402" b="2841"/>
          <a:stretch/>
        </p:blipFill>
        <p:spPr>
          <a:xfrm>
            <a:off x="7451623" y="1663908"/>
            <a:ext cx="3059342" cy="50741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AD7F64D-DC5D-47DC-B656-1EED73F2FF4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51" t="7431" r="22191" b="5464"/>
          <a:stretch/>
        </p:blipFill>
        <p:spPr>
          <a:xfrm>
            <a:off x="3281750" y="2757999"/>
            <a:ext cx="2422006" cy="3980079"/>
          </a:xfrm>
          <a:prstGeom prst="rect">
            <a:avLst/>
          </a:prstGeom>
        </p:spPr>
      </p:pic>
      <p:pic>
        <p:nvPicPr>
          <p:cNvPr id="1026" name="Picture 2" descr="Résultat de recherche d'images pour &quot;ethiopia coffee harrar&quot;">
            <a:hlinkClick r:id="rId6"/>
            <a:extLst>
              <a:ext uri="{FF2B5EF4-FFF2-40B4-BE49-F238E27FC236}">
                <a16:creationId xmlns:a16="http://schemas.microsoft.com/office/drawing/2014/main" id="{DFE9DC1A-779F-4524-A723-5BB8822712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2" t="6156" r="14335" b="6994"/>
          <a:stretch/>
        </p:blipFill>
        <p:spPr bwMode="auto">
          <a:xfrm>
            <a:off x="2503356" y="329784"/>
            <a:ext cx="2563318" cy="430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5281E38-603C-4136-9AEE-2E79EF811BD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83" t="3082" r="21935"/>
          <a:stretch/>
        </p:blipFill>
        <p:spPr>
          <a:xfrm>
            <a:off x="9508966" y="314891"/>
            <a:ext cx="2523340" cy="44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08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FD104A-BAA9-497F-BEE0-7F562CD255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734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26AF82-92E8-4C59-B324-83F9D94DA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509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428090F-5D1E-42C0-A6FA-E0DC08D3DC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" y="0"/>
            <a:ext cx="121484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081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51CB715-1D5E-4898-997E-5466FC595E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563" y="409112"/>
            <a:ext cx="9012874" cy="536552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CA088A0-13EF-42EA-BEDD-086F89BE5389}"/>
              </a:ext>
            </a:extLst>
          </p:cNvPr>
          <p:cNvSpPr txBox="1"/>
          <p:nvPr/>
        </p:nvSpPr>
        <p:spPr>
          <a:xfrm>
            <a:off x="1461052" y="6079556"/>
            <a:ext cx="5854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Banquet royal, cour de l’empereur Ménélik, fin du 19</a:t>
            </a:r>
            <a:r>
              <a:rPr lang="fr-FR" baseline="30000" dirty="0">
                <a:solidFill>
                  <a:schemeClr val="bg1"/>
                </a:solidFill>
              </a:rPr>
              <a:t>e</a:t>
            </a:r>
            <a:r>
              <a:rPr lang="fr-FR" dirty="0">
                <a:solidFill>
                  <a:schemeClr val="bg1"/>
                </a:solidFill>
              </a:rPr>
              <a:t> siècle.</a:t>
            </a:r>
          </a:p>
        </p:txBody>
      </p:sp>
    </p:spTree>
    <p:extLst>
      <p:ext uri="{BB962C8B-B14F-4D97-AF65-F5344CB8AC3E}">
        <p14:creationId xmlns:p14="http://schemas.microsoft.com/office/powerpoint/2010/main" val="2701925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CA088A0-13EF-42EA-BEDD-086F89BE5389}"/>
              </a:ext>
            </a:extLst>
          </p:cNvPr>
          <p:cNvSpPr txBox="1"/>
          <p:nvPr/>
        </p:nvSpPr>
        <p:spPr>
          <a:xfrm>
            <a:off x="1461052" y="6079556"/>
            <a:ext cx="5854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Banquet royal, cour de l’empereur Ménélik, fin du 19</a:t>
            </a:r>
            <a:r>
              <a:rPr lang="fr-FR" baseline="30000" dirty="0">
                <a:solidFill>
                  <a:schemeClr val="bg1"/>
                </a:solidFill>
              </a:rPr>
              <a:t>e</a:t>
            </a:r>
            <a:r>
              <a:rPr lang="fr-FR" dirty="0">
                <a:solidFill>
                  <a:schemeClr val="bg1"/>
                </a:solidFill>
              </a:rPr>
              <a:t> siècle.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9C47849-549C-45CC-A776-497DC8AAF1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2208" y="516834"/>
            <a:ext cx="10318643" cy="546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131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034" y="1666478"/>
            <a:ext cx="5483352" cy="365455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70"/>
          <a:stretch/>
        </p:blipFill>
        <p:spPr>
          <a:xfrm>
            <a:off x="4377447" y="1387716"/>
            <a:ext cx="3302638" cy="3654552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2" t="2486" r="1880" b="3511"/>
          <a:stretch/>
        </p:blipFill>
        <p:spPr>
          <a:xfrm>
            <a:off x="6702357" y="1387716"/>
            <a:ext cx="4610912" cy="3570052"/>
          </a:xfrm>
          <a:prstGeom prst="rect">
            <a:avLst/>
          </a:prstGeom>
        </p:spPr>
      </p:pic>
      <p:sp>
        <p:nvSpPr>
          <p:cNvPr id="5" name="AutoShape 4">
            <a:hlinkClick r:id="" action="ppaction://noaction" highlightClick="1">
              <a:snd r:embed="rId5" name="07-Sans titre(7).wav"/>
            </a:hlinkClick>
          </p:cNvPr>
          <p:cNvSpPr>
            <a:spLocks noChangeArrowheads="1"/>
          </p:cNvSpPr>
          <p:nvPr/>
        </p:nvSpPr>
        <p:spPr bwMode="auto">
          <a:xfrm>
            <a:off x="10618186" y="5839382"/>
            <a:ext cx="360363" cy="431800"/>
          </a:xfrm>
          <a:prstGeom prst="actionButtonSound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81728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" t="1381" r="2648" b="1652"/>
          <a:stretch/>
        </p:blipFill>
        <p:spPr>
          <a:xfrm>
            <a:off x="8218170" y="853440"/>
            <a:ext cx="3619500" cy="545592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7" t="1381" r="2207" b="1517"/>
          <a:stretch/>
        </p:blipFill>
        <p:spPr>
          <a:xfrm>
            <a:off x="4200906" y="845820"/>
            <a:ext cx="3627120" cy="546354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918" y="1040130"/>
            <a:ext cx="3511844" cy="526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277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917</TotalTime>
  <Words>26</Words>
  <Application>Microsoft Office PowerPoint</Application>
  <PresentationFormat>Grand écran</PresentationFormat>
  <Paragraphs>2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Eloi Ficquet</dc:creator>
  <cp:lastModifiedBy>Eloi Ficquet</cp:lastModifiedBy>
  <cp:revision>23</cp:revision>
  <dcterms:created xsi:type="dcterms:W3CDTF">2019-01-23T22:21:37Z</dcterms:created>
  <dcterms:modified xsi:type="dcterms:W3CDTF">2022-06-10T11:07:16Z</dcterms:modified>
</cp:coreProperties>
</file>