
<file path=[Content_Types].xml><?xml version="1.0" encoding="utf-8"?>
<Types xmlns="http://schemas.openxmlformats.org/package/2006/content-types"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notesSlides/notesSlide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notesSlides/notesSlide7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  <p:ext uri="{FD5EFAAD-0ECE-453E-9831-46B23BE46B34}">
      <p15:chartTrackingRefBased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10"/>
    <p:restoredTop sz="94665"/>
  </p:normalViewPr>
  <p:slideViewPr>
    <p:cSldViewPr snapToGrid="0">
      <p:cViewPr varScale="1">
        <p:scale>
          <a:sx n="129" d="100"/>
          <a:sy n="129" d="100"/>
        </p:scale>
        <p:origin x="-296" y="-1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3240d74fe3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3240d74fe3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3240d74fe3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3240d74fe3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240d74fe3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240d74fe3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3240d74fe3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3240d74fe3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3240d74fe3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3240d74fe3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3240d74fe3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3240d74fe3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3240d74fe3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3240d74fe3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7261"/>
          <a:stretch/>
        </p:blipFill>
        <p:spPr>
          <a:xfrm>
            <a:off x="951950" y="152400"/>
            <a:ext cx="7411850" cy="448717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951950" y="4634775"/>
            <a:ext cx="7848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Michel Blazy </a:t>
            </a:r>
            <a:r>
              <a:rPr lang="fr" sz="1000" i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Le Mur qui boit du vin, </a:t>
            </a:r>
            <a:r>
              <a:rPr lang="fr" sz="10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2014 </a:t>
            </a:r>
            <a:endParaRPr sz="10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Courtesy Fondation d’entreptise Hermes, Paris © Nacasa &amp; Partners</a:t>
            </a:r>
            <a:endParaRPr sz="10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5687" y="0"/>
            <a:ext cx="68526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1283750" y="4572000"/>
            <a:ext cx="6463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Nicolas Boulard</a:t>
            </a:r>
            <a:endParaRPr sz="900">
              <a:solidFill>
                <a:schemeClr val="lt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i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Nuancier, </a:t>
            </a:r>
            <a:r>
              <a:rPr lang="fr" sz="90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2004 - chardonnay, pinot noir, verre, liège - collection FRAC Champagne Ardenne</a:t>
            </a:r>
            <a:endParaRPr sz="900">
              <a:solidFill>
                <a:schemeClr val="lt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8500" y="152400"/>
            <a:ext cx="6841166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/>
          <p:nvPr/>
        </p:nvSpPr>
        <p:spPr>
          <a:xfrm>
            <a:off x="1396375" y="4448125"/>
            <a:ext cx="6463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i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Nicolas Boulard</a:t>
            </a:r>
            <a:endParaRPr sz="900" i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i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Fresque – Grands Crus Classés 1855 – Rouges</a:t>
            </a:r>
            <a:r>
              <a:rPr lang="fr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et </a:t>
            </a:r>
            <a:r>
              <a:rPr lang="fr" sz="900" i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Cuve mélancolique #1 d’après Albrecht Dürer</a:t>
            </a:r>
            <a:endParaRPr sz="900" i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Exposition Critique du raisin pur, FRAC Aquitaine, 2016</a:t>
            </a: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0" y="33338"/>
            <a:ext cx="7620000" cy="507682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6"/>
          <p:cNvSpPr txBox="1"/>
          <p:nvPr/>
        </p:nvSpPr>
        <p:spPr>
          <a:xfrm>
            <a:off x="1283750" y="4572000"/>
            <a:ext cx="6463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Nicolas Boulard</a:t>
            </a:r>
            <a:endParaRPr sz="900">
              <a:solidFill>
                <a:schemeClr val="lt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i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Clos mobile, </a:t>
            </a:r>
            <a:r>
              <a:rPr lang="fr" sz="90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remorque, vignes (chardonnay)</a:t>
            </a:r>
            <a:endParaRPr sz="900">
              <a:solidFill>
                <a:schemeClr val="lt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525" y="152400"/>
            <a:ext cx="3225014" cy="483870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7"/>
          <p:cNvSpPr txBox="1"/>
          <p:nvPr/>
        </p:nvSpPr>
        <p:spPr>
          <a:xfrm>
            <a:off x="3703625" y="4334500"/>
            <a:ext cx="4821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Hélène Bertin, César Chevalier</a:t>
            </a: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i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Jacques Néauport, Le dilettante, </a:t>
            </a:r>
            <a:r>
              <a:rPr lang="fr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2021</a:t>
            </a: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Exposition Couper le vent en trois, Palais de Tokyo, 2022 photo: Aurélien Mole</a:t>
            </a: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7075" y="152400"/>
            <a:ext cx="2737525" cy="41043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7"/>
          <p:cNvSpPr txBox="1"/>
          <p:nvPr/>
        </p:nvSpPr>
        <p:spPr>
          <a:xfrm>
            <a:off x="3901100" y="152400"/>
            <a:ext cx="4821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Hélène Bertin, César Chevalier</a:t>
            </a: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i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Les amphores, </a:t>
            </a:r>
            <a:r>
              <a:rPr lang="fr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2021</a:t>
            </a: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Projet sculptural réalisé </a:t>
            </a: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avec Caroline Iltis</a:t>
            </a: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0625" y="377625"/>
            <a:ext cx="5500677" cy="3666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275" y="2056650"/>
            <a:ext cx="2981524" cy="1987201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8"/>
          <p:cNvSpPr txBox="1"/>
          <p:nvPr/>
        </p:nvSpPr>
        <p:spPr>
          <a:xfrm>
            <a:off x="190275" y="4312975"/>
            <a:ext cx="6463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Hélène Bertin, César Chevalier</a:t>
            </a: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i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L’ivresse de la comète, </a:t>
            </a:r>
            <a:r>
              <a:rPr lang="fr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2022</a:t>
            </a: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Exposition Couper le vent en trois, Palais de Tokyo, 2022, photo: Aurélien Mole</a:t>
            </a: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7275" y="271863"/>
            <a:ext cx="3253025" cy="4599776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9"/>
          <p:cNvSpPr txBox="1"/>
          <p:nvPr/>
        </p:nvSpPr>
        <p:spPr>
          <a:xfrm>
            <a:off x="3738650" y="271875"/>
            <a:ext cx="1811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Anthony Duchêne</a:t>
            </a: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i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Arbre trogne à chauve souri</a:t>
            </a:r>
            <a:r>
              <a:rPr lang="fr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s, 2020</a:t>
            </a: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95" name="Google Shape;9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5025" y="203075"/>
            <a:ext cx="3076206" cy="473735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9"/>
          <p:cNvSpPr txBox="1"/>
          <p:nvPr/>
        </p:nvSpPr>
        <p:spPr>
          <a:xfrm>
            <a:off x="3406825" y="4314150"/>
            <a:ext cx="1998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Anthony Duchêne</a:t>
            </a: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i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J’enherbe le monde 2</a:t>
            </a:r>
            <a:r>
              <a:rPr lang="fr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,”Légumineuse”, 2019</a:t>
            </a: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5760" y="0"/>
            <a:ext cx="471247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0"/>
          <p:cNvSpPr txBox="1"/>
          <p:nvPr/>
        </p:nvSpPr>
        <p:spPr>
          <a:xfrm>
            <a:off x="118600" y="4280350"/>
            <a:ext cx="1998600" cy="10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Guillaume Gouerou</a:t>
            </a: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 i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Cristallisations Sensibles, Bibliothèque 2018, Cercles 2019</a:t>
            </a:r>
            <a:endParaRPr sz="900" b="1" i="1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i="1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178</Words>
  <Application>Microsoft Macintosh PowerPoint</Application>
  <PresentationFormat>Présentation à l'écran (16:9)</PresentationFormat>
  <Paragraphs>25</Paragraphs>
  <Slides>8</Slides>
  <Notes>8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Simple Dark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Damien Conaré</cp:lastModifiedBy>
  <cp:revision>1</cp:revision>
  <dcterms:created xsi:type="dcterms:W3CDTF">2022-06-09T21:52:51Z</dcterms:created>
  <dcterms:modified xsi:type="dcterms:W3CDTF">2022-06-09T21:55:15Z</dcterms:modified>
</cp:coreProperties>
</file>